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1"/>
  </p:sldMasterIdLst>
  <p:notesMasterIdLst>
    <p:notesMasterId r:id="rId6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8" r:id="rId61"/>
    <p:sldId id="323" r:id="rId62"/>
    <p:sldId id="319" r:id="rId63"/>
    <p:sldId id="320" r:id="rId64"/>
    <p:sldId id="321" r:id="rId65"/>
    <p:sldId id="32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3864">
          <p15:clr>
            <a:srgbClr val="A4A3A4"/>
          </p15:clr>
        </p15:guide>
      </p15:sldGuideLst>
    </p:ext>
    <p:ext uri="{505F2C04-C923-438B-8C0F-E0CD2BADF298}">
      <wppc:fontMiss xmlns:wppc="http://www.wps.cn/officeDocument/PresentationCustomData" xmlns=""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my_Phan"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000"/>
    <a:srgbClr val="025FAF"/>
    <a:srgbClr val="FFFF66"/>
    <a:srgbClr val="CC3300"/>
    <a:srgbClr val="FF9999"/>
    <a:srgbClr val="DEEBF7"/>
    <a:srgbClr val="44546A"/>
    <a:srgbClr val="FFCCCC"/>
    <a:srgbClr val="FF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10" autoAdjust="0"/>
    <p:restoredTop sz="94660"/>
  </p:normalViewPr>
  <p:slideViewPr>
    <p:cSldViewPr snapToGrid="0" showGuides="1">
      <p:cViewPr varScale="1">
        <p:scale>
          <a:sx n="68" d="100"/>
          <a:sy n="68" d="100"/>
        </p:scale>
        <p:origin x="216" y="36"/>
      </p:cViewPr>
      <p:guideLst>
        <p:guide orient="horz" pos="2136"/>
        <p:guide pos="386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ophitruong@hcm.edu.vn" userId="27b1477e-a587-4771-8129-89276e2271c3" providerId="ADAL" clId="{9B33DD40-57F7-4032-9ABF-FDD7831E72B7}"/>
    <pc:docChg chg="custSel modSld">
      <pc:chgData name="daophitruong@hcm.edu.vn" userId="27b1477e-a587-4771-8129-89276e2271c3" providerId="ADAL" clId="{9B33DD40-57F7-4032-9ABF-FDD7831E72B7}" dt="2023-08-23T09:28:53.002" v="671" actId="20577"/>
      <pc:docMkLst>
        <pc:docMk/>
      </pc:docMkLst>
      <pc:sldChg chg="delSp modSp">
        <pc:chgData name="daophitruong@hcm.edu.vn" userId="27b1477e-a587-4771-8129-89276e2271c3" providerId="ADAL" clId="{9B33DD40-57F7-4032-9ABF-FDD7831E72B7}" dt="2023-08-23T09:27:35.273" v="643" actId="122"/>
        <pc:sldMkLst>
          <pc:docMk/>
          <pc:sldMk cId="0" sldId="256"/>
        </pc:sldMkLst>
        <pc:spChg chg="mod">
          <ac:chgData name="daophitruong@hcm.edu.vn" userId="27b1477e-a587-4771-8129-89276e2271c3" providerId="ADAL" clId="{9B33DD40-57F7-4032-9ABF-FDD7831E72B7}" dt="2023-08-23T09:27:35.273" v="643" actId="122"/>
          <ac:spMkLst>
            <pc:docMk/>
            <pc:sldMk cId="0" sldId="256"/>
            <ac:spMk id="2" creationId="{00000000-0000-0000-0000-000000000000}"/>
          </ac:spMkLst>
        </pc:spChg>
        <pc:spChg chg="mod">
          <ac:chgData name="daophitruong@hcm.edu.vn" userId="27b1477e-a587-4771-8129-89276e2271c3" providerId="ADAL" clId="{9B33DD40-57F7-4032-9ABF-FDD7831E72B7}" dt="2023-08-23T09:23:25.215" v="629" actId="14100"/>
          <ac:spMkLst>
            <pc:docMk/>
            <pc:sldMk cId="0" sldId="256"/>
            <ac:spMk id="5" creationId="{00000000-0000-0000-0000-000000000000}"/>
          </ac:spMkLst>
        </pc:spChg>
        <pc:spChg chg="mod">
          <ac:chgData name="daophitruong@hcm.edu.vn" userId="27b1477e-a587-4771-8129-89276e2271c3" providerId="ADAL" clId="{9B33DD40-57F7-4032-9ABF-FDD7831E72B7}" dt="2023-08-23T09:22:08.577" v="624" actId="14100"/>
          <ac:spMkLst>
            <pc:docMk/>
            <pc:sldMk cId="0" sldId="256"/>
            <ac:spMk id="8" creationId="{00000000-0000-0000-0000-000000000000}"/>
          </ac:spMkLst>
        </pc:spChg>
        <pc:picChg chg="del">
          <ac:chgData name="daophitruong@hcm.edu.vn" userId="27b1477e-a587-4771-8129-89276e2271c3" providerId="ADAL" clId="{9B33DD40-57F7-4032-9ABF-FDD7831E72B7}" dt="2023-08-23T09:22:50.662" v="626" actId="478"/>
          <ac:picMkLst>
            <pc:docMk/>
            <pc:sldMk cId="0" sldId="256"/>
            <ac:picMk id="14" creationId="{00000000-0000-0000-0000-000000000000}"/>
          </ac:picMkLst>
        </pc:picChg>
      </pc:sldChg>
      <pc:sldChg chg="modSp">
        <pc:chgData name="daophitruong@hcm.edu.vn" userId="27b1477e-a587-4771-8129-89276e2271c3" providerId="ADAL" clId="{9B33DD40-57F7-4032-9ABF-FDD7831E72B7}" dt="2023-08-23T09:28:53.002" v="671" actId="20577"/>
        <pc:sldMkLst>
          <pc:docMk/>
          <pc:sldMk cId="1092984500" sldId="257"/>
        </pc:sldMkLst>
        <pc:spChg chg="mod">
          <ac:chgData name="daophitruong@hcm.edu.vn" userId="27b1477e-a587-4771-8129-89276e2271c3" providerId="ADAL" clId="{9B33DD40-57F7-4032-9ABF-FDD7831E72B7}" dt="2023-08-23T09:28:53.002" v="671" actId="20577"/>
          <ac:spMkLst>
            <pc:docMk/>
            <pc:sldMk cId="1092984500" sldId="257"/>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C27FC-8BC4-47DD-9C7F-B0F8CFF0E9C8}" type="doc">
      <dgm:prSet loTypeId="urn:microsoft.com/office/officeart/2005/8/layout/vList3" loCatId="list" qsTypeId="urn:microsoft.com/office/officeart/2005/8/quickstyle/simple1" qsCatId="simple" csTypeId="urn:microsoft.com/office/officeart/2005/8/colors/colorful4" csCatId="colorful" phldr="1"/>
      <dgm:spPr/>
    </dgm:pt>
    <dgm:pt modelId="{56423A04-4A76-4898-BE81-2D2B76BABA95}">
      <dgm:prSet phldrT="[Text]"/>
      <dgm:spPr/>
      <dgm:t>
        <a:bodyPr/>
        <a:lstStyle/>
        <a:p>
          <a:r>
            <a:rPr lang="vi-VN" dirty="0"/>
            <a:t>CHƯƠNG TRÌNH XÓA MÙ CHỮ</a:t>
          </a:r>
        </a:p>
      </dgm:t>
    </dgm:pt>
    <dgm:pt modelId="{46BE9703-D397-4761-BF7E-292810838FC8}" type="parTrans" cxnId="{867757F0-AFFA-41D6-ABC6-C2769550899A}">
      <dgm:prSet/>
      <dgm:spPr/>
      <dgm:t>
        <a:bodyPr/>
        <a:lstStyle/>
        <a:p>
          <a:endParaRPr lang="vi-VN"/>
        </a:p>
      </dgm:t>
    </dgm:pt>
    <dgm:pt modelId="{D5D31565-F824-4F4D-8AAB-526BA57F2FDF}" type="sibTrans" cxnId="{867757F0-AFFA-41D6-ABC6-C2769550899A}">
      <dgm:prSet/>
      <dgm:spPr/>
      <dgm:t>
        <a:bodyPr/>
        <a:lstStyle/>
        <a:p>
          <a:endParaRPr lang="vi-VN"/>
        </a:p>
      </dgm:t>
    </dgm:pt>
    <dgm:pt modelId="{607F4233-46F0-42EB-9ECD-B0FE4F3763DF}">
      <dgm:prSet phldrT="[Text]"/>
      <dgm:spPr/>
      <dgm:t>
        <a:bodyPr/>
        <a:lstStyle/>
        <a:p>
          <a:r>
            <a:rPr lang="vi-VN" dirty="0"/>
            <a:t>TÀI LIỆU  XÓA MÙ CHỮ</a:t>
          </a:r>
        </a:p>
      </dgm:t>
    </dgm:pt>
    <dgm:pt modelId="{007CB8BD-4C70-4B14-9504-14CC87FD7B64}" type="parTrans" cxnId="{40FE0D55-1482-41E9-BD23-AF93D2F503E6}">
      <dgm:prSet/>
      <dgm:spPr/>
      <dgm:t>
        <a:bodyPr/>
        <a:lstStyle/>
        <a:p>
          <a:endParaRPr lang="vi-VN"/>
        </a:p>
      </dgm:t>
    </dgm:pt>
    <dgm:pt modelId="{833E476B-A6D1-489F-9CFB-9176030225C0}" type="sibTrans" cxnId="{40FE0D55-1482-41E9-BD23-AF93D2F503E6}">
      <dgm:prSet/>
      <dgm:spPr/>
      <dgm:t>
        <a:bodyPr/>
        <a:lstStyle/>
        <a:p>
          <a:endParaRPr lang="vi-VN"/>
        </a:p>
      </dgm:t>
    </dgm:pt>
    <dgm:pt modelId="{A2045F15-DC9C-40A9-8062-131C2F9CC7F8}">
      <dgm:prSet phldrT="[Text]"/>
      <dgm:spPr/>
      <dgm:t>
        <a:bodyPr/>
        <a:lstStyle/>
        <a:p>
          <a:r>
            <a:rPr lang="vi-VN" dirty="0"/>
            <a:t>THỰC HÀNH THIẾT KẾ KẾ HOẠCH BÀI DẠY</a:t>
          </a:r>
        </a:p>
      </dgm:t>
    </dgm:pt>
    <dgm:pt modelId="{898DF2AD-313A-4C71-B301-32F99E844D5A}" type="parTrans" cxnId="{3CE44328-9DC3-42EC-A63B-7D30A2828925}">
      <dgm:prSet/>
      <dgm:spPr/>
      <dgm:t>
        <a:bodyPr/>
        <a:lstStyle/>
        <a:p>
          <a:endParaRPr lang="vi-VN"/>
        </a:p>
      </dgm:t>
    </dgm:pt>
    <dgm:pt modelId="{0837C748-CC6E-41B6-AA2B-D733F7510F46}" type="sibTrans" cxnId="{3CE44328-9DC3-42EC-A63B-7D30A2828925}">
      <dgm:prSet/>
      <dgm:spPr/>
      <dgm:t>
        <a:bodyPr/>
        <a:lstStyle/>
        <a:p>
          <a:endParaRPr lang="vi-VN"/>
        </a:p>
      </dgm:t>
    </dgm:pt>
    <dgm:pt modelId="{5014B74B-5B83-4498-B0A6-BE965488E24C}">
      <dgm:prSet/>
      <dgm:spPr/>
      <dgm:t>
        <a:bodyPr/>
        <a:lstStyle/>
        <a:p>
          <a:r>
            <a:rPr lang="vi-VN" dirty="0"/>
            <a:t>HƯỚNG DẪN TỔ CHỨC DẠY HỌC</a:t>
          </a:r>
        </a:p>
      </dgm:t>
    </dgm:pt>
    <dgm:pt modelId="{146BE5B4-A75C-4020-8A79-CCF1B10F5690}" type="parTrans" cxnId="{5458E17E-F111-44D7-99E7-B1EF692EC366}">
      <dgm:prSet/>
      <dgm:spPr/>
      <dgm:t>
        <a:bodyPr/>
        <a:lstStyle/>
        <a:p>
          <a:endParaRPr lang="en-US"/>
        </a:p>
      </dgm:t>
    </dgm:pt>
    <dgm:pt modelId="{16C07EC8-31AE-444F-8DCB-4D4936115960}" type="sibTrans" cxnId="{5458E17E-F111-44D7-99E7-B1EF692EC366}">
      <dgm:prSet/>
      <dgm:spPr/>
      <dgm:t>
        <a:bodyPr/>
        <a:lstStyle/>
        <a:p>
          <a:endParaRPr lang="en-US"/>
        </a:p>
      </dgm:t>
    </dgm:pt>
    <dgm:pt modelId="{48C2C285-977D-48BF-BC81-F91064A3EC86}" type="pres">
      <dgm:prSet presAssocID="{242C27FC-8BC4-47DD-9C7F-B0F8CFF0E9C8}" presName="linearFlow" presStyleCnt="0">
        <dgm:presLayoutVars>
          <dgm:dir/>
          <dgm:resizeHandles val="exact"/>
        </dgm:presLayoutVars>
      </dgm:prSet>
      <dgm:spPr/>
    </dgm:pt>
    <dgm:pt modelId="{F063CA84-0281-49CC-AC77-C512C4821F07}" type="pres">
      <dgm:prSet presAssocID="{56423A04-4A76-4898-BE81-2D2B76BABA95}" presName="composite" presStyleCnt="0"/>
      <dgm:spPr/>
    </dgm:pt>
    <dgm:pt modelId="{154479BD-280E-43E3-A31A-EEC8365F434A}" type="pres">
      <dgm:prSet presAssocID="{56423A04-4A76-4898-BE81-2D2B76BABA95}" presName="imgShp" presStyleLbl="fgImgPlace1" presStyleIdx="0" presStyleCnt="4"/>
      <dgm:spPr/>
    </dgm:pt>
    <dgm:pt modelId="{FDC190F1-F6E0-4331-BDF7-5BB62A3B4ED9}" type="pres">
      <dgm:prSet presAssocID="{56423A04-4A76-4898-BE81-2D2B76BABA95}" presName="txShp" presStyleLbl="node1" presStyleIdx="0" presStyleCnt="4">
        <dgm:presLayoutVars>
          <dgm:bulletEnabled val="1"/>
        </dgm:presLayoutVars>
      </dgm:prSet>
      <dgm:spPr/>
    </dgm:pt>
    <dgm:pt modelId="{414E4C4C-8114-44EF-A54C-874E987DCE75}" type="pres">
      <dgm:prSet presAssocID="{D5D31565-F824-4F4D-8AAB-526BA57F2FDF}" presName="spacing" presStyleCnt="0"/>
      <dgm:spPr/>
    </dgm:pt>
    <dgm:pt modelId="{84506D28-43A7-42E3-856C-663E7A1F901E}" type="pres">
      <dgm:prSet presAssocID="{607F4233-46F0-42EB-9ECD-B0FE4F3763DF}" presName="composite" presStyleCnt="0"/>
      <dgm:spPr/>
    </dgm:pt>
    <dgm:pt modelId="{A0ED62F7-D7CA-4948-B143-A5B8172E052E}" type="pres">
      <dgm:prSet presAssocID="{607F4233-46F0-42EB-9ECD-B0FE4F3763DF}" presName="imgShp" presStyleLbl="fgImgPlace1" presStyleIdx="1" presStyleCnt="4"/>
      <dgm:spPr/>
    </dgm:pt>
    <dgm:pt modelId="{E81E9336-1A89-479C-BA4A-4E37082357A8}" type="pres">
      <dgm:prSet presAssocID="{607F4233-46F0-42EB-9ECD-B0FE4F3763DF}" presName="txShp" presStyleLbl="node1" presStyleIdx="1" presStyleCnt="4">
        <dgm:presLayoutVars>
          <dgm:bulletEnabled val="1"/>
        </dgm:presLayoutVars>
      </dgm:prSet>
      <dgm:spPr/>
    </dgm:pt>
    <dgm:pt modelId="{0F903071-76C6-43E8-9BB4-4EE86978BCEA}" type="pres">
      <dgm:prSet presAssocID="{833E476B-A6D1-489F-9CFB-9176030225C0}" presName="spacing" presStyleCnt="0"/>
      <dgm:spPr/>
    </dgm:pt>
    <dgm:pt modelId="{BD74916B-E815-480F-9D4B-2ECE6C3603E1}" type="pres">
      <dgm:prSet presAssocID="{5014B74B-5B83-4498-B0A6-BE965488E24C}" presName="composite" presStyleCnt="0"/>
      <dgm:spPr/>
    </dgm:pt>
    <dgm:pt modelId="{47D537FC-4CFD-4EF2-8252-C79725654172}" type="pres">
      <dgm:prSet presAssocID="{5014B74B-5B83-4498-B0A6-BE965488E24C}" presName="imgShp" presStyleLbl="fgImgPlace1" presStyleIdx="2" presStyleCnt="4"/>
      <dgm:spPr/>
    </dgm:pt>
    <dgm:pt modelId="{64DBA68C-AD7C-4C31-B57C-AEF339433ABA}" type="pres">
      <dgm:prSet presAssocID="{5014B74B-5B83-4498-B0A6-BE965488E24C}" presName="txShp" presStyleLbl="node1" presStyleIdx="2" presStyleCnt="4">
        <dgm:presLayoutVars>
          <dgm:bulletEnabled val="1"/>
        </dgm:presLayoutVars>
      </dgm:prSet>
      <dgm:spPr/>
    </dgm:pt>
    <dgm:pt modelId="{731E8DCA-4456-4C73-9D2F-E1F7B4CFFE4B}" type="pres">
      <dgm:prSet presAssocID="{16C07EC8-31AE-444F-8DCB-4D4936115960}" presName="spacing" presStyleCnt="0"/>
      <dgm:spPr/>
    </dgm:pt>
    <dgm:pt modelId="{56461549-9B6E-4D19-B24E-3E17C35CCC06}" type="pres">
      <dgm:prSet presAssocID="{A2045F15-DC9C-40A9-8062-131C2F9CC7F8}" presName="composite" presStyleCnt="0"/>
      <dgm:spPr/>
    </dgm:pt>
    <dgm:pt modelId="{D8B671BB-173E-4325-95CB-B6D734A370AF}" type="pres">
      <dgm:prSet presAssocID="{A2045F15-DC9C-40A9-8062-131C2F9CC7F8}" presName="imgShp" presStyleLbl="fgImgPlace1" presStyleIdx="3" presStyleCnt="4"/>
      <dgm:spPr/>
    </dgm:pt>
    <dgm:pt modelId="{4796124A-C35F-412A-9291-B2851260ED1A}" type="pres">
      <dgm:prSet presAssocID="{A2045F15-DC9C-40A9-8062-131C2F9CC7F8}" presName="txShp" presStyleLbl="node1" presStyleIdx="3" presStyleCnt="4">
        <dgm:presLayoutVars>
          <dgm:bulletEnabled val="1"/>
        </dgm:presLayoutVars>
      </dgm:prSet>
      <dgm:spPr/>
    </dgm:pt>
  </dgm:ptLst>
  <dgm:cxnLst>
    <dgm:cxn modelId="{3CE44328-9DC3-42EC-A63B-7D30A2828925}" srcId="{242C27FC-8BC4-47DD-9C7F-B0F8CFF0E9C8}" destId="{A2045F15-DC9C-40A9-8062-131C2F9CC7F8}" srcOrd="3" destOrd="0" parTransId="{898DF2AD-313A-4C71-B301-32F99E844D5A}" sibTransId="{0837C748-CC6E-41B6-AA2B-D733F7510F46}"/>
    <dgm:cxn modelId="{DF999469-65AF-4FE5-B95B-42B56CA270F5}" type="presOf" srcId="{242C27FC-8BC4-47DD-9C7F-B0F8CFF0E9C8}" destId="{48C2C285-977D-48BF-BC81-F91064A3EC86}" srcOrd="0" destOrd="0" presId="urn:microsoft.com/office/officeart/2005/8/layout/vList3"/>
    <dgm:cxn modelId="{FCD55153-9C1A-479E-A660-B36D6EFBA055}" type="presOf" srcId="{607F4233-46F0-42EB-9ECD-B0FE4F3763DF}" destId="{E81E9336-1A89-479C-BA4A-4E37082357A8}" srcOrd="0" destOrd="0" presId="urn:microsoft.com/office/officeart/2005/8/layout/vList3"/>
    <dgm:cxn modelId="{40FE0D55-1482-41E9-BD23-AF93D2F503E6}" srcId="{242C27FC-8BC4-47DD-9C7F-B0F8CFF0E9C8}" destId="{607F4233-46F0-42EB-9ECD-B0FE4F3763DF}" srcOrd="1" destOrd="0" parTransId="{007CB8BD-4C70-4B14-9504-14CC87FD7B64}" sibTransId="{833E476B-A6D1-489F-9CFB-9176030225C0}"/>
    <dgm:cxn modelId="{5458E17E-F111-44D7-99E7-B1EF692EC366}" srcId="{242C27FC-8BC4-47DD-9C7F-B0F8CFF0E9C8}" destId="{5014B74B-5B83-4498-B0A6-BE965488E24C}" srcOrd="2" destOrd="0" parTransId="{146BE5B4-A75C-4020-8A79-CCF1B10F5690}" sibTransId="{16C07EC8-31AE-444F-8DCB-4D4936115960}"/>
    <dgm:cxn modelId="{B5703187-2617-4CF6-9082-1BD58AE3B4C0}" type="presOf" srcId="{56423A04-4A76-4898-BE81-2D2B76BABA95}" destId="{FDC190F1-F6E0-4331-BDF7-5BB62A3B4ED9}" srcOrd="0" destOrd="0" presId="urn:microsoft.com/office/officeart/2005/8/layout/vList3"/>
    <dgm:cxn modelId="{3CE8DC96-6FE5-449A-98DE-1E3088AEC66E}" type="presOf" srcId="{5014B74B-5B83-4498-B0A6-BE965488E24C}" destId="{64DBA68C-AD7C-4C31-B57C-AEF339433ABA}" srcOrd="0" destOrd="0" presId="urn:microsoft.com/office/officeart/2005/8/layout/vList3"/>
    <dgm:cxn modelId="{8BC847E4-0F20-4728-8662-45F61E693561}" type="presOf" srcId="{A2045F15-DC9C-40A9-8062-131C2F9CC7F8}" destId="{4796124A-C35F-412A-9291-B2851260ED1A}" srcOrd="0" destOrd="0" presId="urn:microsoft.com/office/officeart/2005/8/layout/vList3"/>
    <dgm:cxn modelId="{867757F0-AFFA-41D6-ABC6-C2769550899A}" srcId="{242C27FC-8BC4-47DD-9C7F-B0F8CFF0E9C8}" destId="{56423A04-4A76-4898-BE81-2D2B76BABA95}" srcOrd="0" destOrd="0" parTransId="{46BE9703-D397-4761-BF7E-292810838FC8}" sibTransId="{D5D31565-F824-4F4D-8AAB-526BA57F2FDF}"/>
    <dgm:cxn modelId="{01230369-7B88-49F9-8229-FABBC333EB90}" type="presParOf" srcId="{48C2C285-977D-48BF-BC81-F91064A3EC86}" destId="{F063CA84-0281-49CC-AC77-C512C4821F07}" srcOrd="0" destOrd="0" presId="urn:microsoft.com/office/officeart/2005/8/layout/vList3"/>
    <dgm:cxn modelId="{88BBC914-6310-42E9-8653-2FFB95F344BC}" type="presParOf" srcId="{F063CA84-0281-49CC-AC77-C512C4821F07}" destId="{154479BD-280E-43E3-A31A-EEC8365F434A}" srcOrd="0" destOrd="0" presId="urn:microsoft.com/office/officeart/2005/8/layout/vList3"/>
    <dgm:cxn modelId="{3465A253-5405-4515-B573-44E249CFE66D}" type="presParOf" srcId="{F063CA84-0281-49CC-AC77-C512C4821F07}" destId="{FDC190F1-F6E0-4331-BDF7-5BB62A3B4ED9}" srcOrd="1" destOrd="0" presId="urn:microsoft.com/office/officeart/2005/8/layout/vList3"/>
    <dgm:cxn modelId="{96B92A0D-08F3-444B-933E-FAD781AB1976}" type="presParOf" srcId="{48C2C285-977D-48BF-BC81-F91064A3EC86}" destId="{414E4C4C-8114-44EF-A54C-874E987DCE75}" srcOrd="1" destOrd="0" presId="urn:microsoft.com/office/officeart/2005/8/layout/vList3"/>
    <dgm:cxn modelId="{ADBDA593-8F7D-4F56-A88F-A691FC5C119C}" type="presParOf" srcId="{48C2C285-977D-48BF-BC81-F91064A3EC86}" destId="{84506D28-43A7-42E3-856C-663E7A1F901E}" srcOrd="2" destOrd="0" presId="urn:microsoft.com/office/officeart/2005/8/layout/vList3"/>
    <dgm:cxn modelId="{4E8B73B2-726F-4AB3-8D93-DA2643A98063}" type="presParOf" srcId="{84506D28-43A7-42E3-856C-663E7A1F901E}" destId="{A0ED62F7-D7CA-4948-B143-A5B8172E052E}" srcOrd="0" destOrd="0" presId="urn:microsoft.com/office/officeart/2005/8/layout/vList3"/>
    <dgm:cxn modelId="{7D10EEA7-1BED-4AD0-B806-001700CF6F1D}" type="presParOf" srcId="{84506D28-43A7-42E3-856C-663E7A1F901E}" destId="{E81E9336-1A89-479C-BA4A-4E37082357A8}" srcOrd="1" destOrd="0" presId="urn:microsoft.com/office/officeart/2005/8/layout/vList3"/>
    <dgm:cxn modelId="{5E4F600A-7BE6-4B56-AAE7-22162856770C}" type="presParOf" srcId="{48C2C285-977D-48BF-BC81-F91064A3EC86}" destId="{0F903071-76C6-43E8-9BB4-4EE86978BCEA}" srcOrd="3" destOrd="0" presId="urn:microsoft.com/office/officeart/2005/8/layout/vList3"/>
    <dgm:cxn modelId="{5899A633-40B7-4826-A0AC-393591C6AC45}" type="presParOf" srcId="{48C2C285-977D-48BF-BC81-F91064A3EC86}" destId="{BD74916B-E815-480F-9D4B-2ECE6C3603E1}" srcOrd="4" destOrd="0" presId="urn:microsoft.com/office/officeart/2005/8/layout/vList3"/>
    <dgm:cxn modelId="{0E4E4000-E3C1-4646-B322-B3946C3679B3}" type="presParOf" srcId="{BD74916B-E815-480F-9D4B-2ECE6C3603E1}" destId="{47D537FC-4CFD-4EF2-8252-C79725654172}" srcOrd="0" destOrd="0" presId="urn:microsoft.com/office/officeart/2005/8/layout/vList3"/>
    <dgm:cxn modelId="{6FB38430-2B39-43AE-84C4-BBFC4E9C4366}" type="presParOf" srcId="{BD74916B-E815-480F-9D4B-2ECE6C3603E1}" destId="{64DBA68C-AD7C-4C31-B57C-AEF339433ABA}" srcOrd="1" destOrd="0" presId="urn:microsoft.com/office/officeart/2005/8/layout/vList3"/>
    <dgm:cxn modelId="{5B134775-9845-496B-9F1E-30B3B978CBE0}" type="presParOf" srcId="{48C2C285-977D-48BF-BC81-F91064A3EC86}" destId="{731E8DCA-4456-4C73-9D2F-E1F7B4CFFE4B}" srcOrd="5" destOrd="0" presId="urn:microsoft.com/office/officeart/2005/8/layout/vList3"/>
    <dgm:cxn modelId="{5E154C88-F35F-4E45-958F-41267F0A12ED}" type="presParOf" srcId="{48C2C285-977D-48BF-BC81-F91064A3EC86}" destId="{56461549-9B6E-4D19-B24E-3E17C35CCC06}" srcOrd="6" destOrd="0" presId="urn:microsoft.com/office/officeart/2005/8/layout/vList3"/>
    <dgm:cxn modelId="{2EB9B981-4549-422E-AC94-3165DE7B9662}" type="presParOf" srcId="{56461549-9B6E-4D19-B24E-3E17C35CCC06}" destId="{D8B671BB-173E-4325-95CB-B6D734A370AF}" srcOrd="0" destOrd="0" presId="urn:microsoft.com/office/officeart/2005/8/layout/vList3"/>
    <dgm:cxn modelId="{4F2B50F5-211E-47EB-B138-6524FF21154D}" type="presParOf" srcId="{56461549-9B6E-4D19-B24E-3E17C35CCC06}" destId="{4796124A-C35F-412A-9291-B2851260ED1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00D8C-FA52-431D-B942-E45FE8562567}"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vi-VN"/>
        </a:p>
      </dgm:t>
    </dgm:pt>
    <dgm:pt modelId="{1D71BEAF-69B1-4556-A39A-BC0262F1E353}">
      <dgm:prSet phldrT="[Text]" custT="1"/>
      <dgm:spPr/>
      <dgm:t>
        <a:bodyPr/>
        <a:lstStyle/>
        <a:p>
          <a:pPr algn="l"/>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đạt</a:t>
          </a:r>
          <a:endParaRPr lang="vi-VN" sz="2400" dirty="0">
            <a:latin typeface="Arial" panose="020B0604020202020204" pitchFamily="34" charset="0"/>
            <a:cs typeface="Arial" panose="020B0604020202020204" pitchFamily="34" charset="0"/>
          </a:endParaRPr>
        </a:p>
      </dgm:t>
    </dgm:pt>
    <dgm:pt modelId="{4301105E-F9E4-442A-93D2-D35973FBF924}" type="parTrans" cxnId="{0CC8D565-5DF0-4561-AEEC-F454B8828EE1}">
      <dgm:prSet/>
      <dgm:spPr/>
      <dgm:t>
        <a:bodyPr/>
        <a:lstStyle/>
        <a:p>
          <a:endParaRPr lang="vi-VN"/>
        </a:p>
      </dgm:t>
    </dgm:pt>
    <dgm:pt modelId="{D5F09E41-AB5F-456D-A98E-CEC78BFEF9A2}" type="sibTrans" cxnId="{0CC8D565-5DF0-4561-AEEC-F454B8828EE1}">
      <dgm:prSet/>
      <dgm:spPr/>
      <dgm:t>
        <a:bodyPr/>
        <a:lstStyle/>
        <a:p>
          <a:endParaRPr lang="vi-VN"/>
        </a:p>
      </dgm:t>
    </dgm:pt>
    <dgm:pt modelId="{D669E780-29EA-41EF-9DDD-67D693636FA4}">
      <dgm:prSet phldrT="[Text]" custT="1"/>
      <dgm:spPr/>
      <dgm:t>
        <a:bodyPr/>
        <a:lstStyle/>
        <a:p>
          <a:pPr algn="l"/>
          <a:r>
            <a:rPr lang="en-US" sz="2400" dirty="0" err="1">
              <a:latin typeface="Arial" panose="020B0604020202020204" pitchFamily="34" charset="0"/>
              <a:cs typeface="Arial" panose="020B0604020202020204" pitchFamily="34" charset="0"/>
            </a:rPr>
            <a:t>Đồ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endParaRPr lang="vi-VN" sz="2400" dirty="0">
            <a:latin typeface="Arial" panose="020B0604020202020204" pitchFamily="34" charset="0"/>
            <a:cs typeface="Arial" panose="020B0604020202020204" pitchFamily="34" charset="0"/>
          </a:endParaRPr>
        </a:p>
      </dgm:t>
    </dgm:pt>
    <dgm:pt modelId="{5F9B911B-2C58-43C9-83FA-A9A8D1AE5CC4}" type="parTrans" cxnId="{67F766DC-3121-483A-9328-93ABEA8E4FD1}">
      <dgm:prSet/>
      <dgm:spPr/>
      <dgm:t>
        <a:bodyPr/>
        <a:lstStyle/>
        <a:p>
          <a:endParaRPr lang="vi-VN"/>
        </a:p>
      </dgm:t>
    </dgm:pt>
    <dgm:pt modelId="{6CADF441-F1AF-40C0-BCF3-433DF7C28E0A}" type="sibTrans" cxnId="{67F766DC-3121-483A-9328-93ABEA8E4FD1}">
      <dgm:prSet/>
      <dgm:spPr/>
      <dgm:t>
        <a:bodyPr/>
        <a:lstStyle/>
        <a:p>
          <a:endParaRPr lang="vi-VN"/>
        </a:p>
      </dgm:t>
    </dgm:pt>
    <dgm:pt modelId="{B48631CC-17E4-451C-9F7F-67E57188F260}">
      <dgm:prSet phldrT="[Text]" custT="1"/>
      <dgm:spPr/>
      <dgm:t>
        <a:bodyPr/>
        <a:lstStyle/>
        <a:p>
          <a:pPr algn="l"/>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endParaRPr lang="vi-VN" sz="2400" dirty="0">
            <a:latin typeface="Arial" panose="020B0604020202020204" pitchFamily="34" charset="0"/>
            <a:cs typeface="Arial" panose="020B0604020202020204" pitchFamily="34" charset="0"/>
          </a:endParaRPr>
        </a:p>
      </dgm:t>
    </dgm:pt>
    <dgm:pt modelId="{4841CC77-F421-43DA-B803-E9265CE7422C}" type="parTrans" cxnId="{D37AE2C0-7F40-4010-90C8-544595CB35B3}">
      <dgm:prSet/>
      <dgm:spPr/>
      <dgm:t>
        <a:bodyPr/>
        <a:lstStyle/>
        <a:p>
          <a:endParaRPr lang="vi-VN"/>
        </a:p>
      </dgm:t>
    </dgm:pt>
    <dgm:pt modelId="{322F30ED-61D5-47A5-842F-BEBB00E45DE8}" type="sibTrans" cxnId="{D37AE2C0-7F40-4010-90C8-544595CB35B3}">
      <dgm:prSet/>
      <dgm:spPr/>
      <dgm:t>
        <a:bodyPr/>
        <a:lstStyle/>
        <a:p>
          <a:endParaRPr lang="vi-VN"/>
        </a:p>
      </dgm:t>
    </dgm:pt>
    <dgm:pt modelId="{18798638-E5FF-4DA1-9AFC-72F230D875DE}">
      <dgm:prSet phldrT="[Text]" custT="1"/>
      <dgm:spPr/>
      <dgm:t>
        <a:bodyPr/>
        <a:lstStyle/>
        <a:p>
          <a:pPr algn="l"/>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endParaRPr lang="vi-VN" sz="2400" dirty="0">
            <a:latin typeface="Arial" panose="020B0604020202020204" pitchFamily="34" charset="0"/>
            <a:cs typeface="Arial" panose="020B0604020202020204" pitchFamily="34" charset="0"/>
          </a:endParaRPr>
        </a:p>
      </dgm:t>
    </dgm:pt>
    <dgm:pt modelId="{E3E90C0A-893A-4165-BF81-DC781F2EE73C}" type="parTrans" cxnId="{24FA23BE-95A5-4D82-B9D1-FFAC24AEB382}">
      <dgm:prSet/>
      <dgm:spPr/>
      <dgm:t>
        <a:bodyPr/>
        <a:lstStyle/>
        <a:p>
          <a:endParaRPr lang="vi-VN"/>
        </a:p>
      </dgm:t>
    </dgm:pt>
    <dgm:pt modelId="{37079578-1072-4539-8DA4-6EC444C3B2CA}" type="sibTrans" cxnId="{24FA23BE-95A5-4D82-B9D1-FFAC24AEB382}">
      <dgm:prSet/>
      <dgm:spPr/>
      <dgm:t>
        <a:bodyPr/>
        <a:lstStyle/>
        <a:p>
          <a:endParaRPr lang="vi-VN"/>
        </a:p>
      </dgm:t>
    </dgm:pt>
    <dgm:pt modelId="{CC3F01BC-9A13-4950-87EB-F5D0FA99A083}">
      <dgm:prSet phldrT="[Text]" custT="1"/>
      <dgm:spPr/>
      <dgm:t>
        <a:bodyPr/>
        <a:lstStyle/>
        <a:p>
          <a:pPr algn="l"/>
          <a:r>
            <a:rPr lang="en-US" sz="2000" dirty="0">
              <a:latin typeface="Arial" panose="020B0604020202020204" pitchFamily="34" charset="0"/>
              <a:cs typeface="Arial" panose="020B0604020202020204" pitchFamily="34" charset="0"/>
            </a:rPr>
            <a:t>-HV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dgm:t>
    </dgm:pt>
    <dgm:pt modelId="{DEB54A2C-905D-45F4-AD58-B5D2D78065C9}" type="parTrans" cxnId="{B579F603-E90E-49A1-9E95-0B7068E9D16D}">
      <dgm:prSet/>
      <dgm:spPr/>
      <dgm:t>
        <a:bodyPr/>
        <a:lstStyle/>
        <a:p>
          <a:endParaRPr lang="vi-VN"/>
        </a:p>
      </dgm:t>
    </dgm:pt>
    <dgm:pt modelId="{B5D3F68E-F127-440E-814E-6FAC78424B88}" type="sibTrans" cxnId="{B579F603-E90E-49A1-9E95-0B7068E9D16D}">
      <dgm:prSet/>
      <dgm:spPr/>
      <dgm:t>
        <a:bodyPr/>
        <a:lstStyle/>
        <a:p>
          <a:endParaRPr lang="vi-VN"/>
        </a:p>
      </dgm:t>
    </dgm:pt>
    <dgm:pt modelId="{504945FE-8F60-48B1-8A3F-A5B6DBD768F6}">
      <dgm:prSet phldrT="[Text]" custT="1"/>
      <dgm:spPr/>
      <dgm:t>
        <a:bodyPr/>
        <a:lstStyle/>
        <a:p>
          <a:pPr algn="l"/>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vấn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tiễn</a:t>
          </a:r>
          <a:r>
            <a:rPr lang="en-US"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dgm:t>
    </dgm:pt>
    <dgm:pt modelId="{2B507F34-ED4F-4F61-B45D-00F0DC830C40}" type="parTrans" cxnId="{DAC1786E-6E5F-41BB-9EB0-5752DFC13938}">
      <dgm:prSet/>
      <dgm:spPr/>
      <dgm:t>
        <a:bodyPr/>
        <a:lstStyle/>
        <a:p>
          <a:endParaRPr lang="vi-VN"/>
        </a:p>
      </dgm:t>
    </dgm:pt>
    <dgm:pt modelId="{98CAC224-D1A3-4027-A041-1FB59D51978B}" type="sibTrans" cxnId="{DAC1786E-6E5F-41BB-9EB0-5752DFC13938}">
      <dgm:prSet/>
      <dgm:spPr/>
      <dgm:t>
        <a:bodyPr/>
        <a:lstStyle/>
        <a:p>
          <a:endParaRPr lang="vi-VN"/>
        </a:p>
      </dgm:t>
    </dgm:pt>
    <dgm:pt modelId="{A464B3BD-F948-48E8-A739-8DA75DFEB511}">
      <dgm:prSet phldrT="[Text]" custT="1"/>
      <dgm:spPr/>
      <dgm:t>
        <a:bodyPr/>
        <a:lstStyle/>
        <a:p>
          <a:pPr algn="l"/>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triển</a:t>
          </a:r>
          <a:r>
            <a:rPr lang="en-US" sz="2000" dirty="0">
              <a:latin typeface="Arial" panose="020B0604020202020204" pitchFamily="34" charset="0"/>
              <a:cs typeface="Arial" panose="020B0604020202020204" pitchFamily="34" charset="0"/>
            </a:rPr>
            <a:t> PC, NL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dgm:t>
    </dgm:pt>
    <dgm:pt modelId="{A6F0CE8D-E1C8-42E9-9131-BC3C3921FF61}" type="parTrans" cxnId="{8D021A31-08C4-4BB8-ADE7-68AE8F773119}">
      <dgm:prSet/>
      <dgm:spPr/>
      <dgm:t>
        <a:bodyPr/>
        <a:lstStyle/>
        <a:p>
          <a:endParaRPr lang="vi-VN"/>
        </a:p>
      </dgm:t>
    </dgm:pt>
    <dgm:pt modelId="{24B98C47-6E64-4444-9F46-180EF58D84CF}" type="sibTrans" cxnId="{8D021A31-08C4-4BB8-ADE7-68AE8F773119}">
      <dgm:prSet/>
      <dgm:spPr/>
      <dgm:t>
        <a:bodyPr/>
        <a:lstStyle/>
        <a:p>
          <a:endParaRPr lang="vi-VN"/>
        </a:p>
      </dgm:t>
    </dgm:pt>
    <dgm:pt modelId="{ED96512A-6A9C-40EF-9574-E83E69E9C334}">
      <dgm:prSet phldrT="[Text]" custT="1"/>
      <dgm:spPr/>
      <dgm:t>
        <a:bodyPr/>
        <a:lstStyle/>
        <a:p>
          <a:pPr algn="l"/>
          <a:r>
            <a:rPr lang="en-US" sz="2000" dirty="0" err="1">
              <a:latin typeface="Arial" panose="020B0604020202020204" pitchFamily="34" charset="0"/>
              <a:cs typeface="Arial" panose="020B0604020202020204" pitchFamily="34" charset="0"/>
            </a:rPr>
            <a:t>Khởi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endParaRPr lang="vi-VN" sz="2000" dirty="0">
            <a:latin typeface="Arial" panose="020B0604020202020204" pitchFamily="34" charset="0"/>
            <a:cs typeface="Arial" panose="020B0604020202020204" pitchFamily="34" charset="0"/>
          </a:endParaRPr>
        </a:p>
      </dgm:t>
    </dgm:pt>
    <dgm:pt modelId="{228D78AA-5472-4106-A979-8DEE307C8FBB}" type="parTrans" cxnId="{F0880298-4F4B-4E09-BE6A-397F06570BB9}">
      <dgm:prSet/>
      <dgm:spPr/>
      <dgm:t>
        <a:bodyPr/>
        <a:lstStyle/>
        <a:p>
          <a:endParaRPr lang="vi-VN"/>
        </a:p>
      </dgm:t>
    </dgm:pt>
    <dgm:pt modelId="{E4F282AE-B5D4-4494-957C-841083985083}" type="sibTrans" cxnId="{F0880298-4F4B-4E09-BE6A-397F06570BB9}">
      <dgm:prSet/>
      <dgm:spPr/>
      <dgm:t>
        <a:bodyPr/>
        <a:lstStyle/>
        <a:p>
          <a:endParaRPr lang="vi-VN"/>
        </a:p>
      </dgm:t>
    </dgm:pt>
    <dgm:pt modelId="{8788DC17-7E53-41D8-A9AE-76A1EB82A76E}">
      <dgm:prSet phldrT="[Text]" custT="1"/>
      <dgm:spPr/>
      <dgm:t>
        <a:bodyPr/>
        <a:lstStyle/>
        <a:p>
          <a:pPr algn="l"/>
          <a:r>
            <a:rPr lang="en-US" sz="2000">
              <a:latin typeface="Arial" panose="020B0604020202020204" pitchFamily="34" charset="0"/>
              <a:cs typeface="Arial" panose="020B0604020202020204" pitchFamily="34" charset="0"/>
            </a:rPr>
            <a:t>Hình thành kiến thức</a:t>
          </a:r>
          <a:endParaRPr lang="vi-VN" sz="2000" dirty="0">
            <a:latin typeface="Arial" panose="020B0604020202020204" pitchFamily="34" charset="0"/>
            <a:cs typeface="Arial" panose="020B0604020202020204" pitchFamily="34" charset="0"/>
          </a:endParaRPr>
        </a:p>
      </dgm:t>
    </dgm:pt>
    <dgm:pt modelId="{A86C9245-B664-4110-9024-C23EB03AB4F9}" type="parTrans" cxnId="{061D9A80-306A-416C-A302-9227586FB4A8}">
      <dgm:prSet/>
      <dgm:spPr/>
      <dgm:t>
        <a:bodyPr/>
        <a:lstStyle/>
        <a:p>
          <a:endParaRPr lang="vi-VN"/>
        </a:p>
      </dgm:t>
    </dgm:pt>
    <dgm:pt modelId="{57E10F33-8E56-4E3D-BE82-9A1B4D66E78D}" type="sibTrans" cxnId="{061D9A80-306A-416C-A302-9227586FB4A8}">
      <dgm:prSet/>
      <dgm:spPr/>
      <dgm:t>
        <a:bodyPr/>
        <a:lstStyle/>
        <a:p>
          <a:endParaRPr lang="vi-VN"/>
        </a:p>
      </dgm:t>
    </dgm:pt>
    <dgm:pt modelId="{5FBC5957-43A7-4DC9-95E4-47E46E261C00}">
      <dgm:prSet phldrT="[Text]" custT="1"/>
      <dgm:spPr/>
      <dgm:t>
        <a:bodyPr/>
        <a:lstStyle/>
        <a:p>
          <a:pPr algn="l"/>
          <a:r>
            <a:rPr lang="en-US" sz="2000" dirty="0" err="1">
              <a:latin typeface="Arial" panose="020B0604020202020204" pitchFamily="34" charset="0"/>
              <a:cs typeface="Arial" panose="020B0604020202020204" pitchFamily="34" charset="0"/>
            </a:rPr>
            <a:t>Luyện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endParaRPr lang="vi-VN" sz="2000" dirty="0">
            <a:latin typeface="Arial" panose="020B0604020202020204" pitchFamily="34" charset="0"/>
            <a:cs typeface="Arial" panose="020B0604020202020204" pitchFamily="34" charset="0"/>
          </a:endParaRPr>
        </a:p>
      </dgm:t>
    </dgm:pt>
    <dgm:pt modelId="{900820CD-CC63-42F9-869D-631A7F841A15}" type="parTrans" cxnId="{DC728B5C-9E9B-4699-B7EC-403CF51D83D3}">
      <dgm:prSet/>
      <dgm:spPr/>
      <dgm:t>
        <a:bodyPr/>
        <a:lstStyle/>
        <a:p>
          <a:endParaRPr lang="vi-VN"/>
        </a:p>
      </dgm:t>
    </dgm:pt>
    <dgm:pt modelId="{55C28D8E-8AD0-4679-A9A4-AA88F4B9F586}" type="sibTrans" cxnId="{DC728B5C-9E9B-4699-B7EC-403CF51D83D3}">
      <dgm:prSet/>
      <dgm:spPr/>
      <dgm:t>
        <a:bodyPr/>
        <a:lstStyle/>
        <a:p>
          <a:endParaRPr lang="vi-VN"/>
        </a:p>
      </dgm:t>
    </dgm:pt>
    <dgm:pt modelId="{BFD14C51-0DF4-4FF9-B5B8-83EE0F4D40A8}">
      <dgm:prSet phldrT="[Text]" custT="1"/>
      <dgm:spPr/>
      <dgm:t>
        <a:bodyPr/>
        <a:lstStyle/>
        <a:p>
          <a:pPr algn="l"/>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a:t>
          </a:r>
          <a:r>
            <a:rPr lang="en-US" sz="2400" dirty="0" err="1">
              <a:latin typeface="Arial" panose="020B0604020202020204" pitchFamily="34" charset="0"/>
              <a:cs typeface="Arial" panose="020B0604020202020204" pitchFamily="34" charset="0"/>
            </a:rPr>
            <a:t>m</a:t>
          </a:r>
          <a:endParaRPr lang="vi-VN" sz="2400" dirty="0">
            <a:latin typeface="Arial" panose="020B0604020202020204" pitchFamily="34" charset="0"/>
            <a:cs typeface="Arial" panose="020B0604020202020204" pitchFamily="34" charset="0"/>
          </a:endParaRPr>
        </a:p>
      </dgm:t>
    </dgm:pt>
    <dgm:pt modelId="{EDAF57D9-A023-4440-B35F-67A392A5D983}" type="parTrans" cxnId="{17CAE832-FE0D-4699-AF3D-1C219ED94CB7}">
      <dgm:prSet/>
      <dgm:spPr/>
      <dgm:t>
        <a:bodyPr/>
        <a:lstStyle/>
        <a:p>
          <a:endParaRPr lang="vi-VN"/>
        </a:p>
      </dgm:t>
    </dgm:pt>
    <dgm:pt modelId="{A784B44E-F756-4CE7-BBC7-C158B862D02E}" type="sibTrans" cxnId="{17CAE832-FE0D-4699-AF3D-1C219ED94CB7}">
      <dgm:prSet/>
      <dgm:spPr/>
      <dgm:t>
        <a:bodyPr/>
        <a:lstStyle/>
        <a:p>
          <a:endParaRPr lang="vi-VN"/>
        </a:p>
      </dgm:t>
    </dgm:pt>
    <dgm:pt modelId="{572B1D41-2E46-44F8-894C-593A92EE85AE}" type="pres">
      <dgm:prSet presAssocID="{73F00D8C-FA52-431D-B942-E45FE8562567}" presName="diagram" presStyleCnt="0">
        <dgm:presLayoutVars>
          <dgm:chPref val="1"/>
          <dgm:dir/>
          <dgm:animOne val="branch"/>
          <dgm:animLvl val="lvl"/>
          <dgm:resizeHandles val="exact"/>
        </dgm:presLayoutVars>
      </dgm:prSet>
      <dgm:spPr/>
    </dgm:pt>
    <dgm:pt modelId="{E2AFAC2B-9E98-4355-AC3D-433DC752DAAC}" type="pres">
      <dgm:prSet presAssocID="{1D71BEAF-69B1-4556-A39A-BC0262F1E353}" presName="root1" presStyleCnt="0"/>
      <dgm:spPr/>
    </dgm:pt>
    <dgm:pt modelId="{581E5D17-4913-4166-AE8D-2722FF6E92C3}" type="pres">
      <dgm:prSet presAssocID="{1D71BEAF-69B1-4556-A39A-BC0262F1E353}" presName="LevelOneTextNode" presStyleLbl="node0" presStyleIdx="0" presStyleCnt="4" custScaleX="247180">
        <dgm:presLayoutVars>
          <dgm:chPref val="3"/>
        </dgm:presLayoutVars>
      </dgm:prSet>
      <dgm:spPr/>
    </dgm:pt>
    <dgm:pt modelId="{275932F8-6F7A-4C81-8201-41B646A19B1E}" type="pres">
      <dgm:prSet presAssocID="{1D71BEAF-69B1-4556-A39A-BC0262F1E353}" presName="level2hierChild" presStyleCnt="0"/>
      <dgm:spPr/>
    </dgm:pt>
    <dgm:pt modelId="{FF2B01A7-99D8-450C-B6F1-7F122837070F}" type="pres">
      <dgm:prSet presAssocID="{DEB54A2C-905D-45F4-AD58-B5D2D78065C9}" presName="conn2-1" presStyleLbl="parChTrans1D2" presStyleIdx="0" presStyleCnt="7"/>
      <dgm:spPr/>
    </dgm:pt>
    <dgm:pt modelId="{F2E51F72-8DBD-43ED-B9F8-C88B7704B1AD}" type="pres">
      <dgm:prSet presAssocID="{DEB54A2C-905D-45F4-AD58-B5D2D78065C9}" presName="connTx" presStyleLbl="parChTrans1D2" presStyleIdx="0" presStyleCnt="7"/>
      <dgm:spPr/>
    </dgm:pt>
    <dgm:pt modelId="{78DC6C8F-A474-4572-9C2B-91E163B79D6E}" type="pres">
      <dgm:prSet presAssocID="{CC3F01BC-9A13-4950-87EB-F5D0FA99A083}" presName="root2" presStyleCnt="0"/>
      <dgm:spPr/>
    </dgm:pt>
    <dgm:pt modelId="{1D5090DA-3EDF-4EA9-8C48-73D974599BEE}" type="pres">
      <dgm:prSet presAssocID="{CC3F01BC-9A13-4950-87EB-F5D0FA99A083}" presName="LevelTwoTextNode" presStyleLbl="node2" presStyleIdx="0" presStyleCnt="7" custScaleX="205925">
        <dgm:presLayoutVars>
          <dgm:chPref val="3"/>
        </dgm:presLayoutVars>
      </dgm:prSet>
      <dgm:spPr/>
    </dgm:pt>
    <dgm:pt modelId="{75579482-BBBB-4B13-891C-9FD9D6AD84BA}" type="pres">
      <dgm:prSet presAssocID="{CC3F01BC-9A13-4950-87EB-F5D0FA99A083}" presName="level3hierChild" presStyleCnt="0"/>
      <dgm:spPr/>
    </dgm:pt>
    <dgm:pt modelId="{B5C39577-EACE-4F85-9D56-9CC3E38B89FD}" type="pres">
      <dgm:prSet presAssocID="{2B507F34-ED4F-4F61-B45D-00F0DC830C40}" presName="conn2-1" presStyleLbl="parChTrans1D2" presStyleIdx="1" presStyleCnt="7"/>
      <dgm:spPr/>
    </dgm:pt>
    <dgm:pt modelId="{14D747F5-41E5-4147-BFB6-CE2306A1BA84}" type="pres">
      <dgm:prSet presAssocID="{2B507F34-ED4F-4F61-B45D-00F0DC830C40}" presName="connTx" presStyleLbl="parChTrans1D2" presStyleIdx="1" presStyleCnt="7"/>
      <dgm:spPr/>
    </dgm:pt>
    <dgm:pt modelId="{11CC7D05-F25F-49F8-B8D1-9A6C487C35AC}" type="pres">
      <dgm:prSet presAssocID="{504945FE-8F60-48B1-8A3F-A5B6DBD768F6}" presName="root2" presStyleCnt="0"/>
      <dgm:spPr/>
    </dgm:pt>
    <dgm:pt modelId="{F1935CC2-DCAB-402D-9092-4962D519DAD9}" type="pres">
      <dgm:prSet presAssocID="{504945FE-8F60-48B1-8A3F-A5B6DBD768F6}" presName="LevelTwoTextNode" presStyleLbl="node2" presStyleIdx="1" presStyleCnt="7" custScaleX="411928">
        <dgm:presLayoutVars>
          <dgm:chPref val="3"/>
        </dgm:presLayoutVars>
      </dgm:prSet>
      <dgm:spPr/>
    </dgm:pt>
    <dgm:pt modelId="{17E29871-DC5C-48D2-A996-35F36E7BD025}" type="pres">
      <dgm:prSet presAssocID="{504945FE-8F60-48B1-8A3F-A5B6DBD768F6}" presName="level3hierChild" presStyleCnt="0"/>
      <dgm:spPr/>
    </dgm:pt>
    <dgm:pt modelId="{AE1FC573-BC70-4A09-A2BB-FAAC4BE67DC2}" type="pres">
      <dgm:prSet presAssocID="{A6F0CE8D-E1C8-42E9-9131-BC3C3921FF61}" presName="conn2-1" presStyleLbl="parChTrans1D2" presStyleIdx="2" presStyleCnt="7"/>
      <dgm:spPr/>
    </dgm:pt>
    <dgm:pt modelId="{F6105251-C350-463B-B684-D14DBB9D57EA}" type="pres">
      <dgm:prSet presAssocID="{A6F0CE8D-E1C8-42E9-9131-BC3C3921FF61}" presName="connTx" presStyleLbl="parChTrans1D2" presStyleIdx="2" presStyleCnt="7"/>
      <dgm:spPr/>
    </dgm:pt>
    <dgm:pt modelId="{E6CBCE30-E963-43E9-B1FD-B29EB2B7AE23}" type="pres">
      <dgm:prSet presAssocID="{A464B3BD-F948-48E8-A739-8DA75DFEB511}" presName="root2" presStyleCnt="0"/>
      <dgm:spPr/>
    </dgm:pt>
    <dgm:pt modelId="{18C44A4E-9F6E-4638-B78F-BA52AA6DD1B1}" type="pres">
      <dgm:prSet presAssocID="{A464B3BD-F948-48E8-A739-8DA75DFEB511}" presName="LevelTwoTextNode" presStyleLbl="node2" presStyleIdx="2" presStyleCnt="7" custScaleX="399030">
        <dgm:presLayoutVars>
          <dgm:chPref val="3"/>
        </dgm:presLayoutVars>
      </dgm:prSet>
      <dgm:spPr/>
    </dgm:pt>
    <dgm:pt modelId="{B59A9113-CD44-4002-8283-06E1C2944CFD}" type="pres">
      <dgm:prSet presAssocID="{A464B3BD-F948-48E8-A739-8DA75DFEB511}" presName="level3hierChild" presStyleCnt="0"/>
      <dgm:spPr/>
    </dgm:pt>
    <dgm:pt modelId="{F89B23EE-22D1-4528-B908-1EEEF5ECA123}" type="pres">
      <dgm:prSet presAssocID="{D669E780-29EA-41EF-9DDD-67D693636FA4}" presName="root1" presStyleCnt="0"/>
      <dgm:spPr/>
    </dgm:pt>
    <dgm:pt modelId="{CB13BE0E-E0D7-4013-8AD5-56414AB449C8}" type="pres">
      <dgm:prSet presAssocID="{D669E780-29EA-41EF-9DDD-67D693636FA4}" presName="LevelOneTextNode" presStyleLbl="node0" presStyleIdx="1" presStyleCnt="4" custScaleX="243702" custLinFactNeighborX="2363" custLinFactNeighborY="4724">
        <dgm:presLayoutVars>
          <dgm:chPref val="3"/>
        </dgm:presLayoutVars>
      </dgm:prSet>
      <dgm:spPr/>
    </dgm:pt>
    <dgm:pt modelId="{3CF2181E-B285-4FE1-9E9E-43DF24180531}" type="pres">
      <dgm:prSet presAssocID="{D669E780-29EA-41EF-9DDD-67D693636FA4}" presName="level2hierChild" presStyleCnt="0"/>
      <dgm:spPr/>
    </dgm:pt>
    <dgm:pt modelId="{A6CE5FB8-3A63-4876-9C2A-61548C775F95}" type="pres">
      <dgm:prSet presAssocID="{B48631CC-17E4-451C-9F7F-67E57188F260}" presName="root1" presStyleCnt="0"/>
      <dgm:spPr/>
    </dgm:pt>
    <dgm:pt modelId="{CF6C5597-4225-415D-A5AB-8BD250EF4E45}" type="pres">
      <dgm:prSet presAssocID="{B48631CC-17E4-451C-9F7F-67E57188F260}" presName="LevelOneTextNode" presStyleLbl="node0" presStyleIdx="2" presStyleCnt="4" custScaleX="247189">
        <dgm:presLayoutVars>
          <dgm:chPref val="3"/>
        </dgm:presLayoutVars>
      </dgm:prSet>
      <dgm:spPr/>
    </dgm:pt>
    <dgm:pt modelId="{A45C9A1D-075E-44A5-A55C-8C306B164DB8}" type="pres">
      <dgm:prSet presAssocID="{B48631CC-17E4-451C-9F7F-67E57188F260}" presName="level2hierChild" presStyleCnt="0"/>
      <dgm:spPr/>
    </dgm:pt>
    <dgm:pt modelId="{2EAF0AF5-3C78-4584-8B33-CF689A18D490}" type="pres">
      <dgm:prSet presAssocID="{228D78AA-5472-4106-A979-8DEE307C8FBB}" presName="conn2-1" presStyleLbl="parChTrans1D2" presStyleIdx="3" presStyleCnt="7"/>
      <dgm:spPr/>
    </dgm:pt>
    <dgm:pt modelId="{C27069D8-9148-4DB0-980D-A18F5C0D9DC1}" type="pres">
      <dgm:prSet presAssocID="{228D78AA-5472-4106-A979-8DEE307C8FBB}" presName="connTx" presStyleLbl="parChTrans1D2" presStyleIdx="3" presStyleCnt="7"/>
      <dgm:spPr/>
    </dgm:pt>
    <dgm:pt modelId="{B3B930B3-8A6A-4BD4-BD5F-89CE98EA748D}" type="pres">
      <dgm:prSet presAssocID="{ED96512A-6A9C-40EF-9574-E83E69E9C334}" presName="root2" presStyleCnt="0"/>
      <dgm:spPr/>
    </dgm:pt>
    <dgm:pt modelId="{7B5F77B4-816E-4B2C-88EE-E1F54D2C12E1}" type="pres">
      <dgm:prSet presAssocID="{ED96512A-6A9C-40EF-9574-E83E69E9C334}" presName="LevelTwoTextNode" presStyleLbl="node2" presStyleIdx="3" presStyleCnt="7">
        <dgm:presLayoutVars>
          <dgm:chPref val="3"/>
        </dgm:presLayoutVars>
      </dgm:prSet>
      <dgm:spPr/>
    </dgm:pt>
    <dgm:pt modelId="{84472945-1F97-437F-9AE3-747F577B5DBE}" type="pres">
      <dgm:prSet presAssocID="{ED96512A-6A9C-40EF-9574-E83E69E9C334}" presName="level3hierChild" presStyleCnt="0"/>
      <dgm:spPr/>
    </dgm:pt>
    <dgm:pt modelId="{1D2769D0-240A-4AD8-8FE7-9C63C8205927}" type="pres">
      <dgm:prSet presAssocID="{A86C9245-B664-4110-9024-C23EB03AB4F9}" presName="conn2-1" presStyleLbl="parChTrans1D2" presStyleIdx="4" presStyleCnt="7"/>
      <dgm:spPr/>
    </dgm:pt>
    <dgm:pt modelId="{107E0B62-40B0-44D5-85E6-AE556A5A8119}" type="pres">
      <dgm:prSet presAssocID="{A86C9245-B664-4110-9024-C23EB03AB4F9}" presName="connTx" presStyleLbl="parChTrans1D2" presStyleIdx="4" presStyleCnt="7"/>
      <dgm:spPr/>
    </dgm:pt>
    <dgm:pt modelId="{2F70CFC1-F595-4A47-AD73-0FEC40353A6B}" type="pres">
      <dgm:prSet presAssocID="{8788DC17-7E53-41D8-A9AE-76A1EB82A76E}" presName="root2" presStyleCnt="0"/>
      <dgm:spPr/>
    </dgm:pt>
    <dgm:pt modelId="{67202F6B-C1AC-440E-B8A0-AFD7252D3B5D}" type="pres">
      <dgm:prSet presAssocID="{8788DC17-7E53-41D8-A9AE-76A1EB82A76E}" presName="LevelTwoTextNode" presStyleLbl="node2" presStyleIdx="4" presStyleCnt="7" custScaleX="189820">
        <dgm:presLayoutVars>
          <dgm:chPref val="3"/>
        </dgm:presLayoutVars>
      </dgm:prSet>
      <dgm:spPr/>
    </dgm:pt>
    <dgm:pt modelId="{8F7E5824-DB63-4BA0-8A52-48BD548753B4}" type="pres">
      <dgm:prSet presAssocID="{8788DC17-7E53-41D8-A9AE-76A1EB82A76E}" presName="level3hierChild" presStyleCnt="0"/>
      <dgm:spPr/>
    </dgm:pt>
    <dgm:pt modelId="{F30B3DE8-6C94-4D9E-9717-6D1E740C6694}" type="pres">
      <dgm:prSet presAssocID="{900820CD-CC63-42F9-869D-631A7F841A15}" presName="conn2-1" presStyleLbl="parChTrans1D2" presStyleIdx="5" presStyleCnt="7"/>
      <dgm:spPr/>
    </dgm:pt>
    <dgm:pt modelId="{5F851D52-EA1A-4DD8-AC3B-63054580B5DF}" type="pres">
      <dgm:prSet presAssocID="{900820CD-CC63-42F9-869D-631A7F841A15}" presName="connTx" presStyleLbl="parChTrans1D2" presStyleIdx="5" presStyleCnt="7"/>
      <dgm:spPr/>
    </dgm:pt>
    <dgm:pt modelId="{5121D5C0-AA9C-414F-8382-2778EF50C66D}" type="pres">
      <dgm:prSet presAssocID="{5FBC5957-43A7-4DC9-95E4-47E46E261C00}" presName="root2" presStyleCnt="0"/>
      <dgm:spPr/>
    </dgm:pt>
    <dgm:pt modelId="{2BF7840A-3B8E-4187-8DA3-2B978D32F7E0}" type="pres">
      <dgm:prSet presAssocID="{5FBC5957-43A7-4DC9-95E4-47E46E261C00}" presName="LevelTwoTextNode" presStyleLbl="node2" presStyleIdx="5" presStyleCnt="7" custScaleX="270310">
        <dgm:presLayoutVars>
          <dgm:chPref val="3"/>
        </dgm:presLayoutVars>
      </dgm:prSet>
      <dgm:spPr/>
    </dgm:pt>
    <dgm:pt modelId="{7001099F-F3C0-4FBA-99D4-9C0CE8631141}" type="pres">
      <dgm:prSet presAssocID="{5FBC5957-43A7-4DC9-95E4-47E46E261C00}" presName="level3hierChild" presStyleCnt="0"/>
      <dgm:spPr/>
    </dgm:pt>
    <dgm:pt modelId="{8DE55C00-2233-488F-A2A1-7A5E1FEDC2C6}" type="pres">
      <dgm:prSet presAssocID="{EDAF57D9-A023-4440-B35F-67A392A5D983}" presName="conn2-1" presStyleLbl="parChTrans1D2" presStyleIdx="6" presStyleCnt="7"/>
      <dgm:spPr/>
    </dgm:pt>
    <dgm:pt modelId="{F0C00BA5-BDFE-480E-9039-4D95A3C9C933}" type="pres">
      <dgm:prSet presAssocID="{EDAF57D9-A023-4440-B35F-67A392A5D983}" presName="connTx" presStyleLbl="parChTrans1D2" presStyleIdx="6" presStyleCnt="7"/>
      <dgm:spPr/>
    </dgm:pt>
    <dgm:pt modelId="{ED632E3B-79FA-413B-BB55-C27DD12E605D}" type="pres">
      <dgm:prSet presAssocID="{BFD14C51-0DF4-4FF9-B5B8-83EE0F4D40A8}" presName="root2" presStyleCnt="0"/>
      <dgm:spPr/>
    </dgm:pt>
    <dgm:pt modelId="{70D33B46-25C5-4F39-8B4F-17A541BFB4EF}" type="pres">
      <dgm:prSet presAssocID="{BFD14C51-0DF4-4FF9-B5B8-83EE0F4D40A8}" presName="LevelTwoTextNode" presStyleLbl="node2" presStyleIdx="6" presStyleCnt="7" custScaleX="215063">
        <dgm:presLayoutVars>
          <dgm:chPref val="3"/>
        </dgm:presLayoutVars>
      </dgm:prSet>
      <dgm:spPr/>
    </dgm:pt>
    <dgm:pt modelId="{C0218601-E13C-4E9E-B84E-2F2C6F5CF31A}" type="pres">
      <dgm:prSet presAssocID="{BFD14C51-0DF4-4FF9-B5B8-83EE0F4D40A8}" presName="level3hierChild" presStyleCnt="0"/>
      <dgm:spPr/>
    </dgm:pt>
    <dgm:pt modelId="{3B9BC636-D1D1-4D63-90F8-E1F0FA8F5CA9}" type="pres">
      <dgm:prSet presAssocID="{18798638-E5FF-4DA1-9AFC-72F230D875DE}" presName="root1" presStyleCnt="0"/>
      <dgm:spPr/>
    </dgm:pt>
    <dgm:pt modelId="{31716476-2CBC-445A-BFB9-657872925C1E}" type="pres">
      <dgm:prSet presAssocID="{18798638-E5FF-4DA1-9AFC-72F230D875DE}" presName="LevelOneTextNode" presStyleLbl="node0" presStyleIdx="3" presStyleCnt="4" custScaleX="242945">
        <dgm:presLayoutVars>
          <dgm:chPref val="3"/>
        </dgm:presLayoutVars>
      </dgm:prSet>
      <dgm:spPr/>
    </dgm:pt>
    <dgm:pt modelId="{46C5DB6D-A9AC-409D-8B72-F44D4DEE0B3B}" type="pres">
      <dgm:prSet presAssocID="{18798638-E5FF-4DA1-9AFC-72F230D875DE}" presName="level2hierChild" presStyleCnt="0"/>
      <dgm:spPr/>
    </dgm:pt>
  </dgm:ptLst>
  <dgm:cxnLst>
    <dgm:cxn modelId="{AB86CF03-5B01-45FE-9411-EE41D945E42C}" type="presOf" srcId="{B48631CC-17E4-451C-9F7F-67E57188F260}" destId="{CF6C5597-4225-415D-A5AB-8BD250EF4E45}" srcOrd="0" destOrd="0" presId="urn:microsoft.com/office/officeart/2005/8/layout/hierarchy2"/>
    <dgm:cxn modelId="{B579F603-E90E-49A1-9E95-0B7068E9D16D}" srcId="{1D71BEAF-69B1-4556-A39A-BC0262F1E353}" destId="{CC3F01BC-9A13-4950-87EB-F5D0FA99A083}" srcOrd="0" destOrd="0" parTransId="{DEB54A2C-905D-45F4-AD58-B5D2D78065C9}" sibTransId="{B5D3F68E-F127-440E-814E-6FAC78424B88}"/>
    <dgm:cxn modelId="{14D7AC17-5A4E-424D-9080-8226F89F2171}" type="presOf" srcId="{18798638-E5FF-4DA1-9AFC-72F230D875DE}" destId="{31716476-2CBC-445A-BFB9-657872925C1E}" srcOrd="0" destOrd="0" presId="urn:microsoft.com/office/officeart/2005/8/layout/hierarchy2"/>
    <dgm:cxn modelId="{8EAF3723-6FE2-4428-830F-57F1B8256A94}" type="presOf" srcId="{2B507F34-ED4F-4F61-B45D-00F0DC830C40}" destId="{B5C39577-EACE-4F85-9D56-9CC3E38B89FD}" srcOrd="0" destOrd="0" presId="urn:microsoft.com/office/officeart/2005/8/layout/hierarchy2"/>
    <dgm:cxn modelId="{8D021A31-08C4-4BB8-ADE7-68AE8F773119}" srcId="{1D71BEAF-69B1-4556-A39A-BC0262F1E353}" destId="{A464B3BD-F948-48E8-A739-8DA75DFEB511}" srcOrd="2" destOrd="0" parTransId="{A6F0CE8D-E1C8-42E9-9131-BC3C3921FF61}" sibTransId="{24B98C47-6E64-4444-9F46-180EF58D84CF}"/>
    <dgm:cxn modelId="{17CAE832-FE0D-4699-AF3D-1C219ED94CB7}" srcId="{B48631CC-17E4-451C-9F7F-67E57188F260}" destId="{BFD14C51-0DF4-4FF9-B5B8-83EE0F4D40A8}" srcOrd="3" destOrd="0" parTransId="{EDAF57D9-A023-4440-B35F-67A392A5D983}" sibTransId="{A784B44E-F756-4CE7-BBC7-C158B862D02E}"/>
    <dgm:cxn modelId="{9B2DF439-099B-4BBA-9408-F32F82BB3935}" type="presOf" srcId="{8788DC17-7E53-41D8-A9AE-76A1EB82A76E}" destId="{67202F6B-C1AC-440E-B8A0-AFD7252D3B5D}" srcOrd="0" destOrd="0" presId="urn:microsoft.com/office/officeart/2005/8/layout/hierarchy2"/>
    <dgm:cxn modelId="{DC728B5C-9E9B-4699-B7EC-403CF51D83D3}" srcId="{B48631CC-17E4-451C-9F7F-67E57188F260}" destId="{5FBC5957-43A7-4DC9-95E4-47E46E261C00}" srcOrd="2" destOrd="0" parTransId="{900820CD-CC63-42F9-869D-631A7F841A15}" sibTransId="{55C28D8E-8AD0-4679-A9A4-AA88F4B9F586}"/>
    <dgm:cxn modelId="{CE598360-058D-4457-98F6-6403BE87A642}" type="presOf" srcId="{504945FE-8F60-48B1-8A3F-A5B6DBD768F6}" destId="{F1935CC2-DCAB-402D-9092-4962D519DAD9}" srcOrd="0" destOrd="0" presId="urn:microsoft.com/office/officeart/2005/8/layout/hierarchy2"/>
    <dgm:cxn modelId="{FC881F43-1D2A-4513-8651-58977314CE76}" type="presOf" srcId="{A464B3BD-F948-48E8-A739-8DA75DFEB511}" destId="{18C44A4E-9F6E-4638-B78F-BA52AA6DD1B1}" srcOrd="0" destOrd="0" presId="urn:microsoft.com/office/officeart/2005/8/layout/hierarchy2"/>
    <dgm:cxn modelId="{42D6C545-C474-41F9-8809-0FF72350EEFC}" type="presOf" srcId="{A6F0CE8D-E1C8-42E9-9131-BC3C3921FF61}" destId="{AE1FC573-BC70-4A09-A2BB-FAAC4BE67DC2}" srcOrd="0" destOrd="0" presId="urn:microsoft.com/office/officeart/2005/8/layout/hierarchy2"/>
    <dgm:cxn modelId="{0CC8D565-5DF0-4561-AEEC-F454B8828EE1}" srcId="{73F00D8C-FA52-431D-B942-E45FE8562567}" destId="{1D71BEAF-69B1-4556-A39A-BC0262F1E353}" srcOrd="0" destOrd="0" parTransId="{4301105E-F9E4-442A-93D2-D35973FBF924}" sibTransId="{D5F09E41-AB5F-456D-A98E-CEC78BFEF9A2}"/>
    <dgm:cxn modelId="{757BE147-D83F-4870-A368-8A0E4F716552}" type="presOf" srcId="{900820CD-CC63-42F9-869D-631A7F841A15}" destId="{5F851D52-EA1A-4DD8-AC3B-63054580B5DF}" srcOrd="1" destOrd="0" presId="urn:microsoft.com/office/officeart/2005/8/layout/hierarchy2"/>
    <dgm:cxn modelId="{71D21A6B-AD46-43D4-9A51-099C76370582}" type="presOf" srcId="{ED96512A-6A9C-40EF-9574-E83E69E9C334}" destId="{7B5F77B4-816E-4B2C-88EE-E1F54D2C12E1}" srcOrd="0" destOrd="0" presId="urn:microsoft.com/office/officeart/2005/8/layout/hierarchy2"/>
    <dgm:cxn modelId="{77662C6B-80D0-41E6-868C-555224863166}" type="presOf" srcId="{228D78AA-5472-4106-A979-8DEE307C8FBB}" destId="{2EAF0AF5-3C78-4584-8B33-CF689A18D490}" srcOrd="0" destOrd="0" presId="urn:microsoft.com/office/officeart/2005/8/layout/hierarchy2"/>
    <dgm:cxn modelId="{DAC1786E-6E5F-41BB-9EB0-5752DFC13938}" srcId="{1D71BEAF-69B1-4556-A39A-BC0262F1E353}" destId="{504945FE-8F60-48B1-8A3F-A5B6DBD768F6}" srcOrd="1" destOrd="0" parTransId="{2B507F34-ED4F-4F61-B45D-00F0DC830C40}" sibTransId="{98CAC224-D1A3-4027-A041-1FB59D51978B}"/>
    <dgm:cxn modelId="{C476FD4F-9067-4B8D-9506-446FC1D8D64A}" type="presOf" srcId="{BFD14C51-0DF4-4FF9-B5B8-83EE0F4D40A8}" destId="{70D33B46-25C5-4F39-8B4F-17A541BFB4EF}" srcOrd="0" destOrd="0" presId="urn:microsoft.com/office/officeart/2005/8/layout/hierarchy2"/>
    <dgm:cxn modelId="{888EE651-CD75-495A-9561-8DD7F87CE5FA}" type="presOf" srcId="{5FBC5957-43A7-4DC9-95E4-47E46E261C00}" destId="{2BF7840A-3B8E-4187-8DA3-2B978D32F7E0}" srcOrd="0" destOrd="0" presId="urn:microsoft.com/office/officeart/2005/8/layout/hierarchy2"/>
    <dgm:cxn modelId="{4EB89875-2B69-41C6-B61B-28DD8210E053}" type="presOf" srcId="{A86C9245-B664-4110-9024-C23EB03AB4F9}" destId="{1D2769D0-240A-4AD8-8FE7-9C63C8205927}" srcOrd="0" destOrd="0" presId="urn:microsoft.com/office/officeart/2005/8/layout/hierarchy2"/>
    <dgm:cxn modelId="{5F22CE59-C367-42C5-A6FC-4B90DA3DAAFF}" type="presOf" srcId="{EDAF57D9-A023-4440-B35F-67A392A5D983}" destId="{F0C00BA5-BDFE-480E-9039-4D95A3C9C933}" srcOrd="1" destOrd="0" presId="urn:microsoft.com/office/officeart/2005/8/layout/hierarchy2"/>
    <dgm:cxn modelId="{061D9A80-306A-416C-A302-9227586FB4A8}" srcId="{B48631CC-17E4-451C-9F7F-67E57188F260}" destId="{8788DC17-7E53-41D8-A9AE-76A1EB82A76E}" srcOrd="1" destOrd="0" parTransId="{A86C9245-B664-4110-9024-C23EB03AB4F9}" sibTransId="{57E10F33-8E56-4E3D-BE82-9A1B4D66E78D}"/>
    <dgm:cxn modelId="{E7569283-FD75-481C-BADF-BF8D32CC8FBF}" type="presOf" srcId="{228D78AA-5472-4106-A979-8DEE307C8FBB}" destId="{C27069D8-9148-4DB0-980D-A18F5C0D9DC1}" srcOrd="1" destOrd="0" presId="urn:microsoft.com/office/officeart/2005/8/layout/hierarchy2"/>
    <dgm:cxn modelId="{BF3EAE8A-5AA6-49C0-B33C-60ACC2C53C2F}" type="presOf" srcId="{A86C9245-B664-4110-9024-C23EB03AB4F9}" destId="{107E0B62-40B0-44D5-85E6-AE556A5A8119}" srcOrd="1" destOrd="0" presId="urn:microsoft.com/office/officeart/2005/8/layout/hierarchy2"/>
    <dgm:cxn modelId="{F5C1058D-C4DE-44C2-8461-900BEECF8ADE}" type="presOf" srcId="{DEB54A2C-905D-45F4-AD58-B5D2D78065C9}" destId="{FF2B01A7-99D8-450C-B6F1-7F122837070F}" srcOrd="0" destOrd="0" presId="urn:microsoft.com/office/officeart/2005/8/layout/hierarchy2"/>
    <dgm:cxn modelId="{F0880298-4F4B-4E09-BE6A-397F06570BB9}" srcId="{B48631CC-17E4-451C-9F7F-67E57188F260}" destId="{ED96512A-6A9C-40EF-9574-E83E69E9C334}" srcOrd="0" destOrd="0" parTransId="{228D78AA-5472-4106-A979-8DEE307C8FBB}" sibTransId="{E4F282AE-B5D4-4494-957C-841083985083}"/>
    <dgm:cxn modelId="{C25099A1-6EEF-4167-97CE-399991E22B09}" type="presOf" srcId="{900820CD-CC63-42F9-869D-631A7F841A15}" destId="{F30B3DE8-6C94-4D9E-9717-6D1E740C6694}" srcOrd="0" destOrd="0" presId="urn:microsoft.com/office/officeart/2005/8/layout/hierarchy2"/>
    <dgm:cxn modelId="{0B28F8AA-71CF-4DCF-B646-E648C03BAF0C}" type="presOf" srcId="{CC3F01BC-9A13-4950-87EB-F5D0FA99A083}" destId="{1D5090DA-3EDF-4EA9-8C48-73D974599BEE}" srcOrd="0" destOrd="0" presId="urn:microsoft.com/office/officeart/2005/8/layout/hierarchy2"/>
    <dgm:cxn modelId="{24FA23BE-95A5-4D82-B9D1-FFAC24AEB382}" srcId="{73F00D8C-FA52-431D-B942-E45FE8562567}" destId="{18798638-E5FF-4DA1-9AFC-72F230D875DE}" srcOrd="3" destOrd="0" parTransId="{E3E90C0A-893A-4165-BF81-DC781F2EE73C}" sibTransId="{37079578-1072-4539-8DA4-6EC444C3B2CA}"/>
    <dgm:cxn modelId="{D37AE2C0-7F40-4010-90C8-544595CB35B3}" srcId="{73F00D8C-FA52-431D-B942-E45FE8562567}" destId="{B48631CC-17E4-451C-9F7F-67E57188F260}" srcOrd="2" destOrd="0" parTransId="{4841CC77-F421-43DA-B803-E9265CE7422C}" sibTransId="{322F30ED-61D5-47A5-842F-BEBB00E45DE8}"/>
    <dgm:cxn modelId="{0F37F5C5-0CB0-43E4-987C-D3769172BB38}" type="presOf" srcId="{73F00D8C-FA52-431D-B942-E45FE8562567}" destId="{572B1D41-2E46-44F8-894C-593A92EE85AE}" srcOrd="0" destOrd="0" presId="urn:microsoft.com/office/officeart/2005/8/layout/hierarchy2"/>
    <dgm:cxn modelId="{55FAFDCC-340D-4C15-94E4-D569A1ECBDE9}" type="presOf" srcId="{D669E780-29EA-41EF-9DDD-67D693636FA4}" destId="{CB13BE0E-E0D7-4013-8AD5-56414AB449C8}" srcOrd="0" destOrd="0" presId="urn:microsoft.com/office/officeart/2005/8/layout/hierarchy2"/>
    <dgm:cxn modelId="{069F4BCF-890B-4EA4-A052-CBC14BBB7E65}" type="presOf" srcId="{DEB54A2C-905D-45F4-AD58-B5D2D78065C9}" destId="{F2E51F72-8DBD-43ED-B9F8-C88B7704B1AD}" srcOrd="1" destOrd="0" presId="urn:microsoft.com/office/officeart/2005/8/layout/hierarchy2"/>
    <dgm:cxn modelId="{67F766DC-3121-483A-9328-93ABEA8E4FD1}" srcId="{73F00D8C-FA52-431D-B942-E45FE8562567}" destId="{D669E780-29EA-41EF-9DDD-67D693636FA4}" srcOrd="1" destOrd="0" parTransId="{5F9B911B-2C58-43C9-83FA-A9A8D1AE5CC4}" sibTransId="{6CADF441-F1AF-40C0-BCF3-433DF7C28E0A}"/>
    <dgm:cxn modelId="{DE271EE2-4AC4-41BC-A5AC-D5C80335DE36}" type="presOf" srcId="{EDAF57D9-A023-4440-B35F-67A392A5D983}" destId="{8DE55C00-2233-488F-A2A1-7A5E1FEDC2C6}" srcOrd="0" destOrd="0" presId="urn:microsoft.com/office/officeart/2005/8/layout/hierarchy2"/>
    <dgm:cxn modelId="{82B178F5-8053-4317-9876-D72E20332BE8}" type="presOf" srcId="{A6F0CE8D-E1C8-42E9-9131-BC3C3921FF61}" destId="{F6105251-C350-463B-B684-D14DBB9D57EA}" srcOrd="1" destOrd="0" presId="urn:microsoft.com/office/officeart/2005/8/layout/hierarchy2"/>
    <dgm:cxn modelId="{226E94F8-1E41-4993-9C91-0D5A40E84E74}" type="presOf" srcId="{2B507F34-ED4F-4F61-B45D-00F0DC830C40}" destId="{14D747F5-41E5-4147-BFB6-CE2306A1BA84}" srcOrd="1" destOrd="0" presId="urn:microsoft.com/office/officeart/2005/8/layout/hierarchy2"/>
    <dgm:cxn modelId="{2AFDC6FB-3AAB-462E-AF15-2218339E4A56}" type="presOf" srcId="{1D71BEAF-69B1-4556-A39A-BC0262F1E353}" destId="{581E5D17-4913-4166-AE8D-2722FF6E92C3}" srcOrd="0" destOrd="0" presId="urn:microsoft.com/office/officeart/2005/8/layout/hierarchy2"/>
    <dgm:cxn modelId="{6FDC1954-36B7-439A-994D-AFB3E8559575}" type="presParOf" srcId="{572B1D41-2E46-44F8-894C-593A92EE85AE}" destId="{E2AFAC2B-9E98-4355-AC3D-433DC752DAAC}" srcOrd="0" destOrd="0" presId="urn:microsoft.com/office/officeart/2005/8/layout/hierarchy2"/>
    <dgm:cxn modelId="{A8CA5900-7565-48E2-B49D-9D0E16FA6179}" type="presParOf" srcId="{E2AFAC2B-9E98-4355-AC3D-433DC752DAAC}" destId="{581E5D17-4913-4166-AE8D-2722FF6E92C3}" srcOrd="0" destOrd="0" presId="urn:microsoft.com/office/officeart/2005/8/layout/hierarchy2"/>
    <dgm:cxn modelId="{677F9243-6F10-491B-86AC-F7FD70768876}" type="presParOf" srcId="{E2AFAC2B-9E98-4355-AC3D-433DC752DAAC}" destId="{275932F8-6F7A-4C81-8201-41B646A19B1E}" srcOrd="1" destOrd="0" presId="urn:microsoft.com/office/officeart/2005/8/layout/hierarchy2"/>
    <dgm:cxn modelId="{7A1CBE09-BB8A-457F-A409-F53667729FB5}" type="presParOf" srcId="{275932F8-6F7A-4C81-8201-41B646A19B1E}" destId="{FF2B01A7-99D8-450C-B6F1-7F122837070F}" srcOrd="0" destOrd="0" presId="urn:microsoft.com/office/officeart/2005/8/layout/hierarchy2"/>
    <dgm:cxn modelId="{2ECD4852-E5D0-49D7-ADF4-78E04EAACE32}" type="presParOf" srcId="{FF2B01A7-99D8-450C-B6F1-7F122837070F}" destId="{F2E51F72-8DBD-43ED-B9F8-C88B7704B1AD}" srcOrd="0" destOrd="0" presId="urn:microsoft.com/office/officeart/2005/8/layout/hierarchy2"/>
    <dgm:cxn modelId="{3FA16C03-308C-4E6D-8D9F-F3785F536814}" type="presParOf" srcId="{275932F8-6F7A-4C81-8201-41B646A19B1E}" destId="{78DC6C8F-A474-4572-9C2B-91E163B79D6E}" srcOrd="1" destOrd="0" presId="urn:microsoft.com/office/officeart/2005/8/layout/hierarchy2"/>
    <dgm:cxn modelId="{8BC8A3FB-33B1-4BE9-89C6-16A04C346D4F}" type="presParOf" srcId="{78DC6C8F-A474-4572-9C2B-91E163B79D6E}" destId="{1D5090DA-3EDF-4EA9-8C48-73D974599BEE}" srcOrd="0" destOrd="0" presId="urn:microsoft.com/office/officeart/2005/8/layout/hierarchy2"/>
    <dgm:cxn modelId="{F2A890A1-D1CA-4EAA-BECB-3EB1DC70772F}" type="presParOf" srcId="{78DC6C8F-A474-4572-9C2B-91E163B79D6E}" destId="{75579482-BBBB-4B13-891C-9FD9D6AD84BA}" srcOrd="1" destOrd="0" presId="urn:microsoft.com/office/officeart/2005/8/layout/hierarchy2"/>
    <dgm:cxn modelId="{A22E8CF1-2E08-42D3-9DEA-B3A717E5C134}" type="presParOf" srcId="{275932F8-6F7A-4C81-8201-41B646A19B1E}" destId="{B5C39577-EACE-4F85-9D56-9CC3E38B89FD}" srcOrd="2" destOrd="0" presId="urn:microsoft.com/office/officeart/2005/8/layout/hierarchy2"/>
    <dgm:cxn modelId="{5E8CE1CB-C553-4942-A7F3-7EF9BA9DBB45}" type="presParOf" srcId="{B5C39577-EACE-4F85-9D56-9CC3E38B89FD}" destId="{14D747F5-41E5-4147-BFB6-CE2306A1BA84}" srcOrd="0" destOrd="0" presId="urn:microsoft.com/office/officeart/2005/8/layout/hierarchy2"/>
    <dgm:cxn modelId="{EC70F7BD-45A7-442E-BC5F-FD355FB36B4E}" type="presParOf" srcId="{275932F8-6F7A-4C81-8201-41B646A19B1E}" destId="{11CC7D05-F25F-49F8-B8D1-9A6C487C35AC}" srcOrd="3" destOrd="0" presId="urn:microsoft.com/office/officeart/2005/8/layout/hierarchy2"/>
    <dgm:cxn modelId="{08677DD8-84D3-490C-A5A8-C275D4151E26}" type="presParOf" srcId="{11CC7D05-F25F-49F8-B8D1-9A6C487C35AC}" destId="{F1935CC2-DCAB-402D-9092-4962D519DAD9}" srcOrd="0" destOrd="0" presId="urn:microsoft.com/office/officeart/2005/8/layout/hierarchy2"/>
    <dgm:cxn modelId="{FD2FDCA2-AA39-47D9-85F9-61D763DFE786}" type="presParOf" srcId="{11CC7D05-F25F-49F8-B8D1-9A6C487C35AC}" destId="{17E29871-DC5C-48D2-A996-35F36E7BD025}" srcOrd="1" destOrd="0" presId="urn:microsoft.com/office/officeart/2005/8/layout/hierarchy2"/>
    <dgm:cxn modelId="{9387E146-10EB-448A-B07C-8B705A52D864}" type="presParOf" srcId="{275932F8-6F7A-4C81-8201-41B646A19B1E}" destId="{AE1FC573-BC70-4A09-A2BB-FAAC4BE67DC2}" srcOrd="4" destOrd="0" presId="urn:microsoft.com/office/officeart/2005/8/layout/hierarchy2"/>
    <dgm:cxn modelId="{0E33A1E0-5B63-41C1-B30E-6CFE97889D3E}" type="presParOf" srcId="{AE1FC573-BC70-4A09-A2BB-FAAC4BE67DC2}" destId="{F6105251-C350-463B-B684-D14DBB9D57EA}" srcOrd="0" destOrd="0" presId="urn:microsoft.com/office/officeart/2005/8/layout/hierarchy2"/>
    <dgm:cxn modelId="{3CC32EE6-039C-4566-A109-7486FF41EF94}" type="presParOf" srcId="{275932F8-6F7A-4C81-8201-41B646A19B1E}" destId="{E6CBCE30-E963-43E9-B1FD-B29EB2B7AE23}" srcOrd="5" destOrd="0" presId="urn:microsoft.com/office/officeart/2005/8/layout/hierarchy2"/>
    <dgm:cxn modelId="{0C8EC023-6D71-4997-B39C-E8FA6CE58F9D}" type="presParOf" srcId="{E6CBCE30-E963-43E9-B1FD-B29EB2B7AE23}" destId="{18C44A4E-9F6E-4638-B78F-BA52AA6DD1B1}" srcOrd="0" destOrd="0" presId="urn:microsoft.com/office/officeart/2005/8/layout/hierarchy2"/>
    <dgm:cxn modelId="{0E98CDF3-5EED-4FA1-AD94-E17BE99F7037}" type="presParOf" srcId="{E6CBCE30-E963-43E9-B1FD-B29EB2B7AE23}" destId="{B59A9113-CD44-4002-8283-06E1C2944CFD}" srcOrd="1" destOrd="0" presId="urn:microsoft.com/office/officeart/2005/8/layout/hierarchy2"/>
    <dgm:cxn modelId="{97A242CF-F9EB-4217-8BE7-BCD85D517184}" type="presParOf" srcId="{572B1D41-2E46-44F8-894C-593A92EE85AE}" destId="{F89B23EE-22D1-4528-B908-1EEEF5ECA123}" srcOrd="1" destOrd="0" presId="urn:microsoft.com/office/officeart/2005/8/layout/hierarchy2"/>
    <dgm:cxn modelId="{22BEF3CB-D5CE-459E-B125-90BB70B930E1}" type="presParOf" srcId="{F89B23EE-22D1-4528-B908-1EEEF5ECA123}" destId="{CB13BE0E-E0D7-4013-8AD5-56414AB449C8}" srcOrd="0" destOrd="0" presId="urn:microsoft.com/office/officeart/2005/8/layout/hierarchy2"/>
    <dgm:cxn modelId="{34656C0A-DBCD-4ED2-98DE-1FF54C82E103}" type="presParOf" srcId="{F89B23EE-22D1-4528-B908-1EEEF5ECA123}" destId="{3CF2181E-B285-4FE1-9E9E-43DF24180531}" srcOrd="1" destOrd="0" presId="urn:microsoft.com/office/officeart/2005/8/layout/hierarchy2"/>
    <dgm:cxn modelId="{4EB38490-BDC7-413B-8B9B-3AFFA9C3A4EA}" type="presParOf" srcId="{572B1D41-2E46-44F8-894C-593A92EE85AE}" destId="{A6CE5FB8-3A63-4876-9C2A-61548C775F95}" srcOrd="2" destOrd="0" presId="urn:microsoft.com/office/officeart/2005/8/layout/hierarchy2"/>
    <dgm:cxn modelId="{17BBA5F0-1612-4686-8D91-65440390129C}" type="presParOf" srcId="{A6CE5FB8-3A63-4876-9C2A-61548C775F95}" destId="{CF6C5597-4225-415D-A5AB-8BD250EF4E45}" srcOrd="0" destOrd="0" presId="urn:microsoft.com/office/officeart/2005/8/layout/hierarchy2"/>
    <dgm:cxn modelId="{B4B845A2-C8E6-4C4D-8397-0821AB2550BE}" type="presParOf" srcId="{A6CE5FB8-3A63-4876-9C2A-61548C775F95}" destId="{A45C9A1D-075E-44A5-A55C-8C306B164DB8}" srcOrd="1" destOrd="0" presId="urn:microsoft.com/office/officeart/2005/8/layout/hierarchy2"/>
    <dgm:cxn modelId="{9B767044-F7D4-48CE-801D-B4CABF21FB2B}" type="presParOf" srcId="{A45C9A1D-075E-44A5-A55C-8C306B164DB8}" destId="{2EAF0AF5-3C78-4584-8B33-CF689A18D490}" srcOrd="0" destOrd="0" presId="urn:microsoft.com/office/officeart/2005/8/layout/hierarchy2"/>
    <dgm:cxn modelId="{F9E74002-E224-4B87-9567-09DCDED4BDE0}" type="presParOf" srcId="{2EAF0AF5-3C78-4584-8B33-CF689A18D490}" destId="{C27069D8-9148-4DB0-980D-A18F5C0D9DC1}" srcOrd="0" destOrd="0" presId="urn:microsoft.com/office/officeart/2005/8/layout/hierarchy2"/>
    <dgm:cxn modelId="{D51B66B7-FE4D-4CE7-9F50-43406905F7FB}" type="presParOf" srcId="{A45C9A1D-075E-44A5-A55C-8C306B164DB8}" destId="{B3B930B3-8A6A-4BD4-BD5F-89CE98EA748D}" srcOrd="1" destOrd="0" presId="urn:microsoft.com/office/officeart/2005/8/layout/hierarchy2"/>
    <dgm:cxn modelId="{27773DF9-47D6-462C-8420-639DD6B394F3}" type="presParOf" srcId="{B3B930B3-8A6A-4BD4-BD5F-89CE98EA748D}" destId="{7B5F77B4-816E-4B2C-88EE-E1F54D2C12E1}" srcOrd="0" destOrd="0" presId="urn:microsoft.com/office/officeart/2005/8/layout/hierarchy2"/>
    <dgm:cxn modelId="{3BB97AC9-4B0B-4457-BC72-7847A13FE754}" type="presParOf" srcId="{B3B930B3-8A6A-4BD4-BD5F-89CE98EA748D}" destId="{84472945-1F97-437F-9AE3-747F577B5DBE}" srcOrd="1" destOrd="0" presId="urn:microsoft.com/office/officeart/2005/8/layout/hierarchy2"/>
    <dgm:cxn modelId="{019DF62F-767F-403B-8ACB-0A2A94424FE2}" type="presParOf" srcId="{A45C9A1D-075E-44A5-A55C-8C306B164DB8}" destId="{1D2769D0-240A-4AD8-8FE7-9C63C8205927}" srcOrd="2" destOrd="0" presId="urn:microsoft.com/office/officeart/2005/8/layout/hierarchy2"/>
    <dgm:cxn modelId="{9A9E1642-2AF5-4BED-B846-FC39E687634D}" type="presParOf" srcId="{1D2769D0-240A-4AD8-8FE7-9C63C8205927}" destId="{107E0B62-40B0-44D5-85E6-AE556A5A8119}" srcOrd="0" destOrd="0" presId="urn:microsoft.com/office/officeart/2005/8/layout/hierarchy2"/>
    <dgm:cxn modelId="{8092CAED-7B0F-45D7-B161-1D7DFF8E8975}" type="presParOf" srcId="{A45C9A1D-075E-44A5-A55C-8C306B164DB8}" destId="{2F70CFC1-F595-4A47-AD73-0FEC40353A6B}" srcOrd="3" destOrd="0" presId="urn:microsoft.com/office/officeart/2005/8/layout/hierarchy2"/>
    <dgm:cxn modelId="{4E8E7329-B46C-4484-9FDD-AC5D9F9D3DDD}" type="presParOf" srcId="{2F70CFC1-F595-4A47-AD73-0FEC40353A6B}" destId="{67202F6B-C1AC-440E-B8A0-AFD7252D3B5D}" srcOrd="0" destOrd="0" presId="urn:microsoft.com/office/officeart/2005/8/layout/hierarchy2"/>
    <dgm:cxn modelId="{D97AC5A7-3D18-46E4-993E-16CA2ABC023D}" type="presParOf" srcId="{2F70CFC1-F595-4A47-AD73-0FEC40353A6B}" destId="{8F7E5824-DB63-4BA0-8A52-48BD548753B4}" srcOrd="1" destOrd="0" presId="urn:microsoft.com/office/officeart/2005/8/layout/hierarchy2"/>
    <dgm:cxn modelId="{D6CB2C93-C13F-4D40-8C0F-8F64052F169A}" type="presParOf" srcId="{A45C9A1D-075E-44A5-A55C-8C306B164DB8}" destId="{F30B3DE8-6C94-4D9E-9717-6D1E740C6694}" srcOrd="4" destOrd="0" presId="urn:microsoft.com/office/officeart/2005/8/layout/hierarchy2"/>
    <dgm:cxn modelId="{C94D79BC-9F66-4697-9125-33021B28ECB3}" type="presParOf" srcId="{F30B3DE8-6C94-4D9E-9717-6D1E740C6694}" destId="{5F851D52-EA1A-4DD8-AC3B-63054580B5DF}" srcOrd="0" destOrd="0" presId="urn:microsoft.com/office/officeart/2005/8/layout/hierarchy2"/>
    <dgm:cxn modelId="{23DB38D2-4436-4352-91AD-8D9C121B4396}" type="presParOf" srcId="{A45C9A1D-075E-44A5-A55C-8C306B164DB8}" destId="{5121D5C0-AA9C-414F-8382-2778EF50C66D}" srcOrd="5" destOrd="0" presId="urn:microsoft.com/office/officeart/2005/8/layout/hierarchy2"/>
    <dgm:cxn modelId="{B88C0B1C-DEC3-4A46-95E0-779AE5E7EB7D}" type="presParOf" srcId="{5121D5C0-AA9C-414F-8382-2778EF50C66D}" destId="{2BF7840A-3B8E-4187-8DA3-2B978D32F7E0}" srcOrd="0" destOrd="0" presId="urn:microsoft.com/office/officeart/2005/8/layout/hierarchy2"/>
    <dgm:cxn modelId="{0473C8B7-FB9F-4A9F-8216-F1E15EE5C1A3}" type="presParOf" srcId="{5121D5C0-AA9C-414F-8382-2778EF50C66D}" destId="{7001099F-F3C0-4FBA-99D4-9C0CE8631141}" srcOrd="1" destOrd="0" presId="urn:microsoft.com/office/officeart/2005/8/layout/hierarchy2"/>
    <dgm:cxn modelId="{C944C09F-9988-4F5B-9557-0B853AECC3AC}" type="presParOf" srcId="{A45C9A1D-075E-44A5-A55C-8C306B164DB8}" destId="{8DE55C00-2233-488F-A2A1-7A5E1FEDC2C6}" srcOrd="6" destOrd="0" presId="urn:microsoft.com/office/officeart/2005/8/layout/hierarchy2"/>
    <dgm:cxn modelId="{35455C0D-3A81-4ABA-B43E-F4833C3E1281}" type="presParOf" srcId="{8DE55C00-2233-488F-A2A1-7A5E1FEDC2C6}" destId="{F0C00BA5-BDFE-480E-9039-4D95A3C9C933}" srcOrd="0" destOrd="0" presId="urn:microsoft.com/office/officeart/2005/8/layout/hierarchy2"/>
    <dgm:cxn modelId="{6556EB1B-C730-49B5-AE88-8CC61B8E15F6}" type="presParOf" srcId="{A45C9A1D-075E-44A5-A55C-8C306B164DB8}" destId="{ED632E3B-79FA-413B-BB55-C27DD12E605D}" srcOrd="7" destOrd="0" presId="urn:microsoft.com/office/officeart/2005/8/layout/hierarchy2"/>
    <dgm:cxn modelId="{B34CE37F-B59D-4BA6-AC05-5A7F2C3AE58C}" type="presParOf" srcId="{ED632E3B-79FA-413B-BB55-C27DD12E605D}" destId="{70D33B46-25C5-4F39-8B4F-17A541BFB4EF}" srcOrd="0" destOrd="0" presId="urn:microsoft.com/office/officeart/2005/8/layout/hierarchy2"/>
    <dgm:cxn modelId="{F24C7DB0-FF1F-4091-8F02-35823BDAA39F}" type="presParOf" srcId="{ED632E3B-79FA-413B-BB55-C27DD12E605D}" destId="{C0218601-E13C-4E9E-B84E-2F2C6F5CF31A}" srcOrd="1" destOrd="0" presId="urn:microsoft.com/office/officeart/2005/8/layout/hierarchy2"/>
    <dgm:cxn modelId="{8613DAC0-BFB8-48C6-84B5-EEBD9AC149AE}" type="presParOf" srcId="{572B1D41-2E46-44F8-894C-593A92EE85AE}" destId="{3B9BC636-D1D1-4D63-90F8-E1F0FA8F5CA9}" srcOrd="3" destOrd="0" presId="urn:microsoft.com/office/officeart/2005/8/layout/hierarchy2"/>
    <dgm:cxn modelId="{99E71C4A-37F6-4321-AEBC-01F2D92E5E6C}" type="presParOf" srcId="{3B9BC636-D1D1-4D63-90F8-E1F0FA8F5CA9}" destId="{31716476-2CBC-445A-BFB9-657872925C1E}" srcOrd="0" destOrd="0" presId="urn:microsoft.com/office/officeart/2005/8/layout/hierarchy2"/>
    <dgm:cxn modelId="{47743C8C-55A2-499D-A54A-B76A135EBF02}" type="presParOf" srcId="{3B9BC636-D1D1-4D63-90F8-E1F0FA8F5CA9}" destId="{46C5DB6D-A9AC-409D-8B72-F44D4DEE0B3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3F00D8C-FA52-431D-B942-E45FE8562567}"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vi-VN"/>
        </a:p>
      </dgm:t>
    </dgm:pt>
    <dgm:pt modelId="{1D71BEAF-69B1-4556-A39A-BC0262F1E353}">
      <dgm:prSet phldrT="[Text]" custT="1"/>
      <dgm:spPr/>
      <dgm:t>
        <a:bodyPr/>
        <a:lstStyle/>
        <a:p>
          <a:pPr algn="ct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đạt</a:t>
          </a:r>
          <a:endParaRPr lang="vi-VN" sz="2400" dirty="0">
            <a:latin typeface="Arial" panose="020B0604020202020204" pitchFamily="34" charset="0"/>
            <a:cs typeface="Arial" panose="020B0604020202020204" pitchFamily="34" charset="0"/>
          </a:endParaRPr>
        </a:p>
      </dgm:t>
    </dgm:pt>
    <dgm:pt modelId="{4301105E-F9E4-442A-93D2-D35973FBF924}" type="parTrans" cxnId="{0CC8D565-5DF0-4561-AEEC-F454B8828EE1}">
      <dgm:prSet/>
      <dgm:spPr/>
      <dgm:t>
        <a:bodyPr/>
        <a:lstStyle/>
        <a:p>
          <a:endParaRPr lang="vi-VN"/>
        </a:p>
      </dgm:t>
    </dgm:pt>
    <dgm:pt modelId="{D5F09E41-AB5F-456D-A98E-CEC78BFEF9A2}" type="sibTrans" cxnId="{0CC8D565-5DF0-4561-AEEC-F454B8828EE1}">
      <dgm:prSet/>
      <dgm:spPr/>
      <dgm:t>
        <a:bodyPr/>
        <a:lstStyle/>
        <a:p>
          <a:endParaRPr lang="vi-VN"/>
        </a:p>
      </dgm:t>
    </dgm:pt>
    <dgm:pt modelId="{D669E780-29EA-41EF-9DDD-67D693636FA4}">
      <dgm:prSet phldrT="[Text]" custT="1"/>
      <dgm:spPr/>
      <dgm:t>
        <a:bodyPr/>
        <a:lstStyle/>
        <a:p>
          <a:pPr algn="ctr"/>
          <a:r>
            <a:rPr lang="en-US" sz="2400" dirty="0" err="1">
              <a:latin typeface="Arial" panose="020B0604020202020204" pitchFamily="34" charset="0"/>
              <a:cs typeface="Arial" panose="020B0604020202020204" pitchFamily="34" charset="0"/>
            </a:rPr>
            <a:t>Đồ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endParaRPr lang="vi-VN" sz="2400" dirty="0">
            <a:latin typeface="Arial" panose="020B0604020202020204" pitchFamily="34" charset="0"/>
            <a:cs typeface="Arial" panose="020B0604020202020204" pitchFamily="34" charset="0"/>
          </a:endParaRPr>
        </a:p>
      </dgm:t>
    </dgm:pt>
    <dgm:pt modelId="{5F9B911B-2C58-43C9-83FA-A9A8D1AE5CC4}" type="parTrans" cxnId="{67F766DC-3121-483A-9328-93ABEA8E4FD1}">
      <dgm:prSet/>
      <dgm:spPr/>
      <dgm:t>
        <a:bodyPr/>
        <a:lstStyle/>
        <a:p>
          <a:endParaRPr lang="vi-VN"/>
        </a:p>
      </dgm:t>
    </dgm:pt>
    <dgm:pt modelId="{6CADF441-F1AF-40C0-BCF3-433DF7C28E0A}" type="sibTrans" cxnId="{67F766DC-3121-483A-9328-93ABEA8E4FD1}">
      <dgm:prSet/>
      <dgm:spPr/>
      <dgm:t>
        <a:bodyPr/>
        <a:lstStyle/>
        <a:p>
          <a:endParaRPr lang="vi-VN"/>
        </a:p>
      </dgm:t>
    </dgm:pt>
    <dgm:pt modelId="{B48631CC-17E4-451C-9F7F-67E57188F260}">
      <dgm:prSet phldrT="[Text]" custT="1"/>
      <dgm:spPr/>
      <dgm:t>
        <a:bodyPr/>
        <a:lstStyle/>
        <a:p>
          <a:pPr algn="l"/>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endParaRPr lang="vi-VN" sz="2400" dirty="0">
            <a:latin typeface="Arial" panose="020B0604020202020204" pitchFamily="34" charset="0"/>
            <a:cs typeface="Arial" panose="020B0604020202020204" pitchFamily="34" charset="0"/>
          </a:endParaRPr>
        </a:p>
      </dgm:t>
    </dgm:pt>
    <dgm:pt modelId="{4841CC77-F421-43DA-B803-E9265CE7422C}" type="parTrans" cxnId="{D37AE2C0-7F40-4010-90C8-544595CB35B3}">
      <dgm:prSet/>
      <dgm:spPr/>
      <dgm:t>
        <a:bodyPr/>
        <a:lstStyle/>
        <a:p>
          <a:endParaRPr lang="vi-VN"/>
        </a:p>
      </dgm:t>
    </dgm:pt>
    <dgm:pt modelId="{322F30ED-61D5-47A5-842F-BEBB00E45DE8}" type="sibTrans" cxnId="{D37AE2C0-7F40-4010-90C8-544595CB35B3}">
      <dgm:prSet/>
      <dgm:spPr/>
      <dgm:t>
        <a:bodyPr/>
        <a:lstStyle/>
        <a:p>
          <a:endParaRPr lang="vi-VN"/>
        </a:p>
      </dgm:t>
    </dgm:pt>
    <dgm:pt modelId="{18798638-E5FF-4DA1-9AFC-72F230D875DE}">
      <dgm:prSet phldrT="[Text]" custT="1"/>
      <dgm:spPr/>
      <dgm:t>
        <a:bodyPr/>
        <a:lstStyle/>
        <a:p>
          <a:pPr algn="l"/>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endParaRPr lang="vi-VN" sz="2400" dirty="0">
            <a:latin typeface="Arial" panose="020B0604020202020204" pitchFamily="34" charset="0"/>
            <a:cs typeface="Arial" panose="020B0604020202020204" pitchFamily="34" charset="0"/>
          </a:endParaRPr>
        </a:p>
      </dgm:t>
    </dgm:pt>
    <dgm:pt modelId="{E3E90C0A-893A-4165-BF81-DC781F2EE73C}" type="parTrans" cxnId="{24FA23BE-95A5-4D82-B9D1-FFAC24AEB382}">
      <dgm:prSet/>
      <dgm:spPr/>
      <dgm:t>
        <a:bodyPr/>
        <a:lstStyle/>
        <a:p>
          <a:endParaRPr lang="vi-VN"/>
        </a:p>
      </dgm:t>
    </dgm:pt>
    <dgm:pt modelId="{37079578-1072-4539-8DA4-6EC444C3B2CA}" type="sibTrans" cxnId="{24FA23BE-95A5-4D82-B9D1-FFAC24AEB382}">
      <dgm:prSet/>
      <dgm:spPr/>
      <dgm:t>
        <a:bodyPr/>
        <a:lstStyle/>
        <a:p>
          <a:endParaRPr lang="vi-VN"/>
        </a:p>
      </dgm:t>
    </dgm:pt>
    <dgm:pt modelId="{CC3F01BC-9A13-4950-87EB-F5D0FA99A083}">
      <dgm:prSet phldrT="[Text]" custT="1"/>
      <dgm:spPr/>
      <dgm:t>
        <a:bodyPr/>
        <a:lstStyle/>
        <a:p>
          <a:pPr algn="l"/>
          <a:r>
            <a:rPr lang="en-US" sz="2000" dirty="0">
              <a:latin typeface="Arial" panose="020B0604020202020204" pitchFamily="34" charset="0"/>
              <a:cs typeface="Arial" panose="020B0604020202020204" pitchFamily="34" charset="0"/>
            </a:rPr>
            <a:t>-HV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dgm:t>
    </dgm:pt>
    <dgm:pt modelId="{DEB54A2C-905D-45F4-AD58-B5D2D78065C9}" type="parTrans" cxnId="{B579F603-E90E-49A1-9E95-0B7068E9D16D}">
      <dgm:prSet/>
      <dgm:spPr/>
      <dgm:t>
        <a:bodyPr/>
        <a:lstStyle/>
        <a:p>
          <a:endParaRPr lang="vi-VN"/>
        </a:p>
      </dgm:t>
    </dgm:pt>
    <dgm:pt modelId="{B5D3F68E-F127-440E-814E-6FAC78424B88}" type="sibTrans" cxnId="{B579F603-E90E-49A1-9E95-0B7068E9D16D}">
      <dgm:prSet/>
      <dgm:spPr/>
      <dgm:t>
        <a:bodyPr/>
        <a:lstStyle/>
        <a:p>
          <a:endParaRPr lang="vi-VN"/>
        </a:p>
      </dgm:t>
    </dgm:pt>
    <dgm:pt modelId="{504945FE-8F60-48B1-8A3F-A5B6DBD768F6}">
      <dgm:prSet phldrT="[Text]" custT="1"/>
      <dgm:spPr/>
      <dgm:t>
        <a:bodyPr/>
        <a:lstStyle/>
        <a:p>
          <a:pPr algn="l"/>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vấn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tiễn</a:t>
          </a:r>
          <a:r>
            <a:rPr lang="en-US"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dgm:t>
    </dgm:pt>
    <dgm:pt modelId="{2B507F34-ED4F-4F61-B45D-00F0DC830C40}" type="parTrans" cxnId="{DAC1786E-6E5F-41BB-9EB0-5752DFC13938}">
      <dgm:prSet/>
      <dgm:spPr/>
      <dgm:t>
        <a:bodyPr/>
        <a:lstStyle/>
        <a:p>
          <a:endParaRPr lang="vi-VN"/>
        </a:p>
      </dgm:t>
    </dgm:pt>
    <dgm:pt modelId="{98CAC224-D1A3-4027-A041-1FB59D51978B}" type="sibTrans" cxnId="{DAC1786E-6E5F-41BB-9EB0-5752DFC13938}">
      <dgm:prSet/>
      <dgm:spPr/>
      <dgm:t>
        <a:bodyPr/>
        <a:lstStyle/>
        <a:p>
          <a:endParaRPr lang="vi-VN"/>
        </a:p>
      </dgm:t>
    </dgm:pt>
    <dgm:pt modelId="{A464B3BD-F948-48E8-A739-8DA75DFEB511}">
      <dgm:prSet phldrT="[Text]" custT="1"/>
      <dgm:spPr/>
      <dgm:t>
        <a:bodyPr/>
        <a:lstStyle/>
        <a:p>
          <a:pPr algn="l"/>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triển</a:t>
          </a:r>
          <a:r>
            <a:rPr lang="en-US" sz="2000" dirty="0">
              <a:latin typeface="Arial" panose="020B0604020202020204" pitchFamily="34" charset="0"/>
              <a:cs typeface="Arial" panose="020B0604020202020204" pitchFamily="34" charset="0"/>
            </a:rPr>
            <a:t> PC, NL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dgm:t>
    </dgm:pt>
    <dgm:pt modelId="{A6F0CE8D-E1C8-42E9-9131-BC3C3921FF61}" type="parTrans" cxnId="{8D021A31-08C4-4BB8-ADE7-68AE8F773119}">
      <dgm:prSet/>
      <dgm:spPr/>
      <dgm:t>
        <a:bodyPr/>
        <a:lstStyle/>
        <a:p>
          <a:endParaRPr lang="vi-VN"/>
        </a:p>
      </dgm:t>
    </dgm:pt>
    <dgm:pt modelId="{24B98C47-6E64-4444-9F46-180EF58D84CF}" type="sibTrans" cxnId="{8D021A31-08C4-4BB8-ADE7-68AE8F773119}">
      <dgm:prSet/>
      <dgm:spPr/>
      <dgm:t>
        <a:bodyPr/>
        <a:lstStyle/>
        <a:p>
          <a:endParaRPr lang="vi-VN"/>
        </a:p>
      </dgm:t>
    </dgm:pt>
    <dgm:pt modelId="{ED96512A-6A9C-40EF-9574-E83E69E9C334}">
      <dgm:prSet phldrT="[Text]" custT="1"/>
      <dgm:spPr/>
      <dgm:t>
        <a:bodyPr/>
        <a:lstStyle/>
        <a:p>
          <a:pPr algn="l"/>
          <a:r>
            <a:rPr lang="en-US" sz="2000" dirty="0" err="1">
              <a:latin typeface="Arial" panose="020B0604020202020204" pitchFamily="34" charset="0"/>
              <a:cs typeface="Arial" panose="020B0604020202020204" pitchFamily="34" charset="0"/>
            </a:rPr>
            <a:t>Khởi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endParaRPr lang="vi-VN" sz="2000" dirty="0">
            <a:latin typeface="Arial" panose="020B0604020202020204" pitchFamily="34" charset="0"/>
            <a:cs typeface="Arial" panose="020B0604020202020204" pitchFamily="34" charset="0"/>
          </a:endParaRPr>
        </a:p>
      </dgm:t>
    </dgm:pt>
    <dgm:pt modelId="{228D78AA-5472-4106-A979-8DEE307C8FBB}" type="parTrans" cxnId="{F0880298-4F4B-4E09-BE6A-397F06570BB9}">
      <dgm:prSet/>
      <dgm:spPr/>
      <dgm:t>
        <a:bodyPr/>
        <a:lstStyle/>
        <a:p>
          <a:endParaRPr lang="vi-VN"/>
        </a:p>
      </dgm:t>
    </dgm:pt>
    <dgm:pt modelId="{E4F282AE-B5D4-4494-957C-841083985083}" type="sibTrans" cxnId="{F0880298-4F4B-4E09-BE6A-397F06570BB9}">
      <dgm:prSet/>
      <dgm:spPr/>
      <dgm:t>
        <a:bodyPr/>
        <a:lstStyle/>
        <a:p>
          <a:endParaRPr lang="vi-VN"/>
        </a:p>
      </dgm:t>
    </dgm:pt>
    <dgm:pt modelId="{8788DC17-7E53-41D8-A9AE-76A1EB82A76E}">
      <dgm:prSet phldrT="[Text]" custT="1"/>
      <dgm:spPr/>
      <dgm:t>
        <a:bodyPr/>
        <a:lstStyle/>
        <a:p>
          <a:pPr algn="l"/>
          <a:r>
            <a:rPr lang="en-US" sz="2000">
              <a:latin typeface="Arial" panose="020B0604020202020204" pitchFamily="34" charset="0"/>
              <a:cs typeface="Arial" panose="020B0604020202020204" pitchFamily="34" charset="0"/>
            </a:rPr>
            <a:t>Hình thành kiến thức</a:t>
          </a:r>
          <a:endParaRPr lang="vi-VN" sz="2000" dirty="0">
            <a:latin typeface="Arial" panose="020B0604020202020204" pitchFamily="34" charset="0"/>
            <a:cs typeface="Arial" panose="020B0604020202020204" pitchFamily="34" charset="0"/>
          </a:endParaRPr>
        </a:p>
      </dgm:t>
    </dgm:pt>
    <dgm:pt modelId="{A86C9245-B664-4110-9024-C23EB03AB4F9}" type="parTrans" cxnId="{061D9A80-306A-416C-A302-9227586FB4A8}">
      <dgm:prSet/>
      <dgm:spPr/>
      <dgm:t>
        <a:bodyPr/>
        <a:lstStyle/>
        <a:p>
          <a:endParaRPr lang="vi-VN"/>
        </a:p>
      </dgm:t>
    </dgm:pt>
    <dgm:pt modelId="{57E10F33-8E56-4E3D-BE82-9A1B4D66E78D}" type="sibTrans" cxnId="{061D9A80-306A-416C-A302-9227586FB4A8}">
      <dgm:prSet/>
      <dgm:spPr/>
      <dgm:t>
        <a:bodyPr/>
        <a:lstStyle/>
        <a:p>
          <a:endParaRPr lang="vi-VN"/>
        </a:p>
      </dgm:t>
    </dgm:pt>
    <dgm:pt modelId="{5FBC5957-43A7-4DC9-95E4-47E46E261C00}">
      <dgm:prSet phldrT="[Text]" custT="1"/>
      <dgm:spPr/>
      <dgm:t>
        <a:bodyPr/>
        <a:lstStyle/>
        <a:p>
          <a:pPr algn="l"/>
          <a:r>
            <a:rPr lang="en-US" sz="2000" dirty="0" err="1">
              <a:latin typeface="Arial" panose="020B0604020202020204" pitchFamily="34" charset="0"/>
              <a:cs typeface="Arial" panose="020B0604020202020204" pitchFamily="34" charset="0"/>
            </a:rPr>
            <a:t>Luyện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endParaRPr lang="vi-VN" sz="2000" dirty="0">
            <a:latin typeface="Arial" panose="020B0604020202020204" pitchFamily="34" charset="0"/>
            <a:cs typeface="Arial" panose="020B0604020202020204" pitchFamily="34" charset="0"/>
          </a:endParaRPr>
        </a:p>
      </dgm:t>
    </dgm:pt>
    <dgm:pt modelId="{900820CD-CC63-42F9-869D-631A7F841A15}" type="parTrans" cxnId="{DC728B5C-9E9B-4699-B7EC-403CF51D83D3}">
      <dgm:prSet/>
      <dgm:spPr/>
      <dgm:t>
        <a:bodyPr/>
        <a:lstStyle/>
        <a:p>
          <a:endParaRPr lang="vi-VN"/>
        </a:p>
      </dgm:t>
    </dgm:pt>
    <dgm:pt modelId="{55C28D8E-8AD0-4679-A9A4-AA88F4B9F586}" type="sibTrans" cxnId="{DC728B5C-9E9B-4699-B7EC-403CF51D83D3}">
      <dgm:prSet/>
      <dgm:spPr/>
      <dgm:t>
        <a:bodyPr/>
        <a:lstStyle/>
        <a:p>
          <a:endParaRPr lang="vi-VN"/>
        </a:p>
      </dgm:t>
    </dgm:pt>
    <dgm:pt modelId="{BFD14C51-0DF4-4FF9-B5B8-83EE0F4D40A8}">
      <dgm:prSet phldrT="[Text]" custT="1"/>
      <dgm:spPr/>
      <dgm:t>
        <a:bodyPr/>
        <a:lstStyle/>
        <a:p>
          <a:pPr algn="l"/>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trải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a:t>
          </a:r>
          <a:r>
            <a:rPr lang="en-US" sz="2400" dirty="0" err="1">
              <a:latin typeface="Arial" panose="020B0604020202020204" pitchFamily="34" charset="0"/>
              <a:cs typeface="Arial" panose="020B0604020202020204" pitchFamily="34" charset="0"/>
            </a:rPr>
            <a:t>m</a:t>
          </a:r>
          <a:endParaRPr lang="vi-VN" sz="2400" dirty="0">
            <a:latin typeface="Arial" panose="020B0604020202020204" pitchFamily="34" charset="0"/>
            <a:cs typeface="Arial" panose="020B0604020202020204" pitchFamily="34" charset="0"/>
          </a:endParaRPr>
        </a:p>
      </dgm:t>
    </dgm:pt>
    <dgm:pt modelId="{EDAF57D9-A023-4440-B35F-67A392A5D983}" type="parTrans" cxnId="{17CAE832-FE0D-4699-AF3D-1C219ED94CB7}">
      <dgm:prSet/>
      <dgm:spPr/>
      <dgm:t>
        <a:bodyPr/>
        <a:lstStyle/>
        <a:p>
          <a:endParaRPr lang="vi-VN"/>
        </a:p>
      </dgm:t>
    </dgm:pt>
    <dgm:pt modelId="{A784B44E-F756-4CE7-BBC7-C158B862D02E}" type="sibTrans" cxnId="{17CAE832-FE0D-4699-AF3D-1C219ED94CB7}">
      <dgm:prSet/>
      <dgm:spPr/>
      <dgm:t>
        <a:bodyPr/>
        <a:lstStyle/>
        <a:p>
          <a:endParaRPr lang="vi-VN"/>
        </a:p>
      </dgm:t>
    </dgm:pt>
    <dgm:pt modelId="{572B1D41-2E46-44F8-894C-593A92EE85AE}" type="pres">
      <dgm:prSet presAssocID="{73F00D8C-FA52-431D-B942-E45FE8562567}" presName="diagram" presStyleCnt="0">
        <dgm:presLayoutVars>
          <dgm:chPref val="1"/>
          <dgm:dir/>
          <dgm:animOne val="branch"/>
          <dgm:animLvl val="lvl"/>
          <dgm:resizeHandles val="exact"/>
        </dgm:presLayoutVars>
      </dgm:prSet>
      <dgm:spPr/>
    </dgm:pt>
    <dgm:pt modelId="{E2AFAC2B-9E98-4355-AC3D-433DC752DAAC}" type="pres">
      <dgm:prSet presAssocID="{1D71BEAF-69B1-4556-A39A-BC0262F1E353}" presName="root1" presStyleCnt="0"/>
      <dgm:spPr/>
    </dgm:pt>
    <dgm:pt modelId="{581E5D17-4913-4166-AE8D-2722FF6E92C3}" type="pres">
      <dgm:prSet presAssocID="{1D71BEAF-69B1-4556-A39A-BC0262F1E353}" presName="LevelOneTextNode" presStyleLbl="node0" presStyleIdx="0" presStyleCnt="4" custScaleX="247180" custLinFactNeighborX="2568">
        <dgm:presLayoutVars>
          <dgm:chPref val="3"/>
        </dgm:presLayoutVars>
      </dgm:prSet>
      <dgm:spPr/>
    </dgm:pt>
    <dgm:pt modelId="{275932F8-6F7A-4C81-8201-41B646A19B1E}" type="pres">
      <dgm:prSet presAssocID="{1D71BEAF-69B1-4556-A39A-BC0262F1E353}" presName="level2hierChild" presStyleCnt="0"/>
      <dgm:spPr/>
    </dgm:pt>
    <dgm:pt modelId="{FF2B01A7-99D8-450C-B6F1-7F122837070F}" type="pres">
      <dgm:prSet presAssocID="{DEB54A2C-905D-45F4-AD58-B5D2D78065C9}" presName="conn2-1" presStyleLbl="parChTrans1D2" presStyleIdx="0" presStyleCnt="7"/>
      <dgm:spPr/>
    </dgm:pt>
    <dgm:pt modelId="{F2E51F72-8DBD-43ED-B9F8-C88B7704B1AD}" type="pres">
      <dgm:prSet presAssocID="{DEB54A2C-905D-45F4-AD58-B5D2D78065C9}" presName="connTx" presStyleLbl="parChTrans1D2" presStyleIdx="0" presStyleCnt="7"/>
      <dgm:spPr/>
    </dgm:pt>
    <dgm:pt modelId="{78DC6C8F-A474-4572-9C2B-91E163B79D6E}" type="pres">
      <dgm:prSet presAssocID="{CC3F01BC-9A13-4950-87EB-F5D0FA99A083}" presName="root2" presStyleCnt="0"/>
      <dgm:spPr/>
    </dgm:pt>
    <dgm:pt modelId="{1D5090DA-3EDF-4EA9-8C48-73D974599BEE}" type="pres">
      <dgm:prSet presAssocID="{CC3F01BC-9A13-4950-87EB-F5D0FA99A083}" presName="LevelTwoTextNode" presStyleLbl="node2" presStyleIdx="0" presStyleCnt="7" custScaleX="205925">
        <dgm:presLayoutVars>
          <dgm:chPref val="3"/>
        </dgm:presLayoutVars>
      </dgm:prSet>
      <dgm:spPr/>
    </dgm:pt>
    <dgm:pt modelId="{75579482-BBBB-4B13-891C-9FD9D6AD84BA}" type="pres">
      <dgm:prSet presAssocID="{CC3F01BC-9A13-4950-87EB-F5D0FA99A083}" presName="level3hierChild" presStyleCnt="0"/>
      <dgm:spPr/>
    </dgm:pt>
    <dgm:pt modelId="{B5C39577-EACE-4F85-9D56-9CC3E38B89FD}" type="pres">
      <dgm:prSet presAssocID="{2B507F34-ED4F-4F61-B45D-00F0DC830C40}" presName="conn2-1" presStyleLbl="parChTrans1D2" presStyleIdx="1" presStyleCnt="7"/>
      <dgm:spPr/>
    </dgm:pt>
    <dgm:pt modelId="{14D747F5-41E5-4147-BFB6-CE2306A1BA84}" type="pres">
      <dgm:prSet presAssocID="{2B507F34-ED4F-4F61-B45D-00F0DC830C40}" presName="connTx" presStyleLbl="parChTrans1D2" presStyleIdx="1" presStyleCnt="7"/>
      <dgm:spPr/>
    </dgm:pt>
    <dgm:pt modelId="{11CC7D05-F25F-49F8-B8D1-9A6C487C35AC}" type="pres">
      <dgm:prSet presAssocID="{504945FE-8F60-48B1-8A3F-A5B6DBD768F6}" presName="root2" presStyleCnt="0"/>
      <dgm:spPr/>
    </dgm:pt>
    <dgm:pt modelId="{F1935CC2-DCAB-402D-9092-4962D519DAD9}" type="pres">
      <dgm:prSet presAssocID="{504945FE-8F60-48B1-8A3F-A5B6DBD768F6}" presName="LevelTwoTextNode" presStyleLbl="node2" presStyleIdx="1" presStyleCnt="7" custScaleX="411928">
        <dgm:presLayoutVars>
          <dgm:chPref val="3"/>
        </dgm:presLayoutVars>
      </dgm:prSet>
      <dgm:spPr/>
    </dgm:pt>
    <dgm:pt modelId="{17E29871-DC5C-48D2-A996-35F36E7BD025}" type="pres">
      <dgm:prSet presAssocID="{504945FE-8F60-48B1-8A3F-A5B6DBD768F6}" presName="level3hierChild" presStyleCnt="0"/>
      <dgm:spPr/>
    </dgm:pt>
    <dgm:pt modelId="{AE1FC573-BC70-4A09-A2BB-FAAC4BE67DC2}" type="pres">
      <dgm:prSet presAssocID="{A6F0CE8D-E1C8-42E9-9131-BC3C3921FF61}" presName="conn2-1" presStyleLbl="parChTrans1D2" presStyleIdx="2" presStyleCnt="7"/>
      <dgm:spPr/>
    </dgm:pt>
    <dgm:pt modelId="{F6105251-C350-463B-B684-D14DBB9D57EA}" type="pres">
      <dgm:prSet presAssocID="{A6F0CE8D-E1C8-42E9-9131-BC3C3921FF61}" presName="connTx" presStyleLbl="parChTrans1D2" presStyleIdx="2" presStyleCnt="7"/>
      <dgm:spPr/>
    </dgm:pt>
    <dgm:pt modelId="{E6CBCE30-E963-43E9-B1FD-B29EB2B7AE23}" type="pres">
      <dgm:prSet presAssocID="{A464B3BD-F948-48E8-A739-8DA75DFEB511}" presName="root2" presStyleCnt="0"/>
      <dgm:spPr/>
    </dgm:pt>
    <dgm:pt modelId="{18C44A4E-9F6E-4638-B78F-BA52AA6DD1B1}" type="pres">
      <dgm:prSet presAssocID="{A464B3BD-F948-48E8-A739-8DA75DFEB511}" presName="LevelTwoTextNode" presStyleLbl="node2" presStyleIdx="2" presStyleCnt="7" custScaleX="399030">
        <dgm:presLayoutVars>
          <dgm:chPref val="3"/>
        </dgm:presLayoutVars>
      </dgm:prSet>
      <dgm:spPr/>
    </dgm:pt>
    <dgm:pt modelId="{B59A9113-CD44-4002-8283-06E1C2944CFD}" type="pres">
      <dgm:prSet presAssocID="{A464B3BD-F948-48E8-A739-8DA75DFEB511}" presName="level3hierChild" presStyleCnt="0"/>
      <dgm:spPr/>
    </dgm:pt>
    <dgm:pt modelId="{F89B23EE-22D1-4528-B908-1EEEF5ECA123}" type="pres">
      <dgm:prSet presAssocID="{D669E780-29EA-41EF-9DDD-67D693636FA4}" presName="root1" presStyleCnt="0"/>
      <dgm:spPr/>
    </dgm:pt>
    <dgm:pt modelId="{CB13BE0E-E0D7-4013-8AD5-56414AB449C8}" type="pres">
      <dgm:prSet presAssocID="{D669E780-29EA-41EF-9DDD-67D693636FA4}" presName="LevelOneTextNode" presStyleLbl="node0" presStyleIdx="1" presStyleCnt="4" custScaleX="248840" custLinFactNeighborX="2363" custLinFactNeighborY="-3841">
        <dgm:presLayoutVars>
          <dgm:chPref val="3"/>
        </dgm:presLayoutVars>
      </dgm:prSet>
      <dgm:spPr/>
    </dgm:pt>
    <dgm:pt modelId="{3CF2181E-B285-4FE1-9E9E-43DF24180531}" type="pres">
      <dgm:prSet presAssocID="{D669E780-29EA-41EF-9DDD-67D693636FA4}" presName="level2hierChild" presStyleCnt="0"/>
      <dgm:spPr/>
    </dgm:pt>
    <dgm:pt modelId="{A6CE5FB8-3A63-4876-9C2A-61548C775F95}" type="pres">
      <dgm:prSet presAssocID="{B48631CC-17E4-451C-9F7F-67E57188F260}" presName="root1" presStyleCnt="0"/>
      <dgm:spPr/>
    </dgm:pt>
    <dgm:pt modelId="{CF6C5597-4225-415D-A5AB-8BD250EF4E45}" type="pres">
      <dgm:prSet presAssocID="{B48631CC-17E4-451C-9F7F-67E57188F260}" presName="LevelOneTextNode" presStyleLbl="node0" presStyleIdx="2" presStyleCnt="4" custScaleX="247189" custLinFactNeighborX="2568">
        <dgm:presLayoutVars>
          <dgm:chPref val="3"/>
        </dgm:presLayoutVars>
      </dgm:prSet>
      <dgm:spPr/>
    </dgm:pt>
    <dgm:pt modelId="{A45C9A1D-075E-44A5-A55C-8C306B164DB8}" type="pres">
      <dgm:prSet presAssocID="{B48631CC-17E4-451C-9F7F-67E57188F260}" presName="level2hierChild" presStyleCnt="0"/>
      <dgm:spPr/>
    </dgm:pt>
    <dgm:pt modelId="{2EAF0AF5-3C78-4584-8B33-CF689A18D490}" type="pres">
      <dgm:prSet presAssocID="{228D78AA-5472-4106-A979-8DEE307C8FBB}" presName="conn2-1" presStyleLbl="parChTrans1D2" presStyleIdx="3" presStyleCnt="7"/>
      <dgm:spPr/>
    </dgm:pt>
    <dgm:pt modelId="{C27069D8-9148-4DB0-980D-A18F5C0D9DC1}" type="pres">
      <dgm:prSet presAssocID="{228D78AA-5472-4106-A979-8DEE307C8FBB}" presName="connTx" presStyleLbl="parChTrans1D2" presStyleIdx="3" presStyleCnt="7"/>
      <dgm:spPr/>
    </dgm:pt>
    <dgm:pt modelId="{B3B930B3-8A6A-4BD4-BD5F-89CE98EA748D}" type="pres">
      <dgm:prSet presAssocID="{ED96512A-6A9C-40EF-9574-E83E69E9C334}" presName="root2" presStyleCnt="0"/>
      <dgm:spPr/>
    </dgm:pt>
    <dgm:pt modelId="{7B5F77B4-816E-4B2C-88EE-E1F54D2C12E1}" type="pres">
      <dgm:prSet presAssocID="{ED96512A-6A9C-40EF-9574-E83E69E9C334}" presName="LevelTwoTextNode" presStyleLbl="node2" presStyleIdx="3" presStyleCnt="7">
        <dgm:presLayoutVars>
          <dgm:chPref val="3"/>
        </dgm:presLayoutVars>
      </dgm:prSet>
      <dgm:spPr/>
    </dgm:pt>
    <dgm:pt modelId="{84472945-1F97-437F-9AE3-747F577B5DBE}" type="pres">
      <dgm:prSet presAssocID="{ED96512A-6A9C-40EF-9574-E83E69E9C334}" presName="level3hierChild" presStyleCnt="0"/>
      <dgm:spPr/>
    </dgm:pt>
    <dgm:pt modelId="{1D2769D0-240A-4AD8-8FE7-9C63C8205927}" type="pres">
      <dgm:prSet presAssocID="{A86C9245-B664-4110-9024-C23EB03AB4F9}" presName="conn2-1" presStyleLbl="parChTrans1D2" presStyleIdx="4" presStyleCnt="7"/>
      <dgm:spPr/>
    </dgm:pt>
    <dgm:pt modelId="{107E0B62-40B0-44D5-85E6-AE556A5A8119}" type="pres">
      <dgm:prSet presAssocID="{A86C9245-B664-4110-9024-C23EB03AB4F9}" presName="connTx" presStyleLbl="parChTrans1D2" presStyleIdx="4" presStyleCnt="7"/>
      <dgm:spPr/>
    </dgm:pt>
    <dgm:pt modelId="{2F70CFC1-F595-4A47-AD73-0FEC40353A6B}" type="pres">
      <dgm:prSet presAssocID="{8788DC17-7E53-41D8-A9AE-76A1EB82A76E}" presName="root2" presStyleCnt="0"/>
      <dgm:spPr/>
    </dgm:pt>
    <dgm:pt modelId="{67202F6B-C1AC-440E-B8A0-AFD7252D3B5D}" type="pres">
      <dgm:prSet presAssocID="{8788DC17-7E53-41D8-A9AE-76A1EB82A76E}" presName="LevelTwoTextNode" presStyleLbl="node2" presStyleIdx="4" presStyleCnt="7" custScaleX="189820">
        <dgm:presLayoutVars>
          <dgm:chPref val="3"/>
        </dgm:presLayoutVars>
      </dgm:prSet>
      <dgm:spPr/>
    </dgm:pt>
    <dgm:pt modelId="{8F7E5824-DB63-4BA0-8A52-48BD548753B4}" type="pres">
      <dgm:prSet presAssocID="{8788DC17-7E53-41D8-A9AE-76A1EB82A76E}" presName="level3hierChild" presStyleCnt="0"/>
      <dgm:spPr/>
    </dgm:pt>
    <dgm:pt modelId="{F30B3DE8-6C94-4D9E-9717-6D1E740C6694}" type="pres">
      <dgm:prSet presAssocID="{900820CD-CC63-42F9-869D-631A7F841A15}" presName="conn2-1" presStyleLbl="parChTrans1D2" presStyleIdx="5" presStyleCnt="7"/>
      <dgm:spPr/>
    </dgm:pt>
    <dgm:pt modelId="{5F851D52-EA1A-4DD8-AC3B-63054580B5DF}" type="pres">
      <dgm:prSet presAssocID="{900820CD-CC63-42F9-869D-631A7F841A15}" presName="connTx" presStyleLbl="parChTrans1D2" presStyleIdx="5" presStyleCnt="7"/>
      <dgm:spPr/>
    </dgm:pt>
    <dgm:pt modelId="{5121D5C0-AA9C-414F-8382-2778EF50C66D}" type="pres">
      <dgm:prSet presAssocID="{5FBC5957-43A7-4DC9-95E4-47E46E261C00}" presName="root2" presStyleCnt="0"/>
      <dgm:spPr/>
    </dgm:pt>
    <dgm:pt modelId="{2BF7840A-3B8E-4187-8DA3-2B978D32F7E0}" type="pres">
      <dgm:prSet presAssocID="{5FBC5957-43A7-4DC9-95E4-47E46E261C00}" presName="LevelTwoTextNode" presStyleLbl="node2" presStyleIdx="5" presStyleCnt="7" custScaleX="270310">
        <dgm:presLayoutVars>
          <dgm:chPref val="3"/>
        </dgm:presLayoutVars>
      </dgm:prSet>
      <dgm:spPr/>
    </dgm:pt>
    <dgm:pt modelId="{7001099F-F3C0-4FBA-99D4-9C0CE8631141}" type="pres">
      <dgm:prSet presAssocID="{5FBC5957-43A7-4DC9-95E4-47E46E261C00}" presName="level3hierChild" presStyleCnt="0"/>
      <dgm:spPr/>
    </dgm:pt>
    <dgm:pt modelId="{8DE55C00-2233-488F-A2A1-7A5E1FEDC2C6}" type="pres">
      <dgm:prSet presAssocID="{EDAF57D9-A023-4440-B35F-67A392A5D983}" presName="conn2-1" presStyleLbl="parChTrans1D2" presStyleIdx="6" presStyleCnt="7"/>
      <dgm:spPr/>
    </dgm:pt>
    <dgm:pt modelId="{F0C00BA5-BDFE-480E-9039-4D95A3C9C933}" type="pres">
      <dgm:prSet presAssocID="{EDAF57D9-A023-4440-B35F-67A392A5D983}" presName="connTx" presStyleLbl="parChTrans1D2" presStyleIdx="6" presStyleCnt="7"/>
      <dgm:spPr/>
    </dgm:pt>
    <dgm:pt modelId="{ED632E3B-79FA-413B-BB55-C27DD12E605D}" type="pres">
      <dgm:prSet presAssocID="{BFD14C51-0DF4-4FF9-B5B8-83EE0F4D40A8}" presName="root2" presStyleCnt="0"/>
      <dgm:spPr/>
    </dgm:pt>
    <dgm:pt modelId="{70D33B46-25C5-4F39-8B4F-17A541BFB4EF}" type="pres">
      <dgm:prSet presAssocID="{BFD14C51-0DF4-4FF9-B5B8-83EE0F4D40A8}" presName="LevelTwoTextNode" presStyleLbl="node2" presStyleIdx="6" presStyleCnt="7" custScaleX="215063">
        <dgm:presLayoutVars>
          <dgm:chPref val="3"/>
        </dgm:presLayoutVars>
      </dgm:prSet>
      <dgm:spPr/>
    </dgm:pt>
    <dgm:pt modelId="{C0218601-E13C-4E9E-B84E-2F2C6F5CF31A}" type="pres">
      <dgm:prSet presAssocID="{BFD14C51-0DF4-4FF9-B5B8-83EE0F4D40A8}" presName="level3hierChild" presStyleCnt="0"/>
      <dgm:spPr/>
    </dgm:pt>
    <dgm:pt modelId="{3B9BC636-D1D1-4D63-90F8-E1F0FA8F5CA9}" type="pres">
      <dgm:prSet presAssocID="{18798638-E5FF-4DA1-9AFC-72F230D875DE}" presName="root1" presStyleCnt="0"/>
      <dgm:spPr/>
    </dgm:pt>
    <dgm:pt modelId="{31716476-2CBC-445A-BFB9-657872925C1E}" type="pres">
      <dgm:prSet presAssocID="{18798638-E5FF-4DA1-9AFC-72F230D875DE}" presName="LevelOneTextNode" presStyleLbl="node0" presStyleIdx="3" presStyleCnt="4" custScaleX="244656" custLinFactNeighborX="4281" custLinFactNeighborY="-1713">
        <dgm:presLayoutVars>
          <dgm:chPref val="3"/>
        </dgm:presLayoutVars>
      </dgm:prSet>
      <dgm:spPr/>
    </dgm:pt>
    <dgm:pt modelId="{46C5DB6D-A9AC-409D-8B72-F44D4DEE0B3B}" type="pres">
      <dgm:prSet presAssocID="{18798638-E5FF-4DA1-9AFC-72F230D875DE}" presName="level2hierChild" presStyleCnt="0"/>
      <dgm:spPr/>
    </dgm:pt>
  </dgm:ptLst>
  <dgm:cxnLst>
    <dgm:cxn modelId="{AB86CF03-5B01-45FE-9411-EE41D945E42C}" type="presOf" srcId="{B48631CC-17E4-451C-9F7F-67E57188F260}" destId="{CF6C5597-4225-415D-A5AB-8BD250EF4E45}" srcOrd="0" destOrd="0" presId="urn:microsoft.com/office/officeart/2005/8/layout/hierarchy2"/>
    <dgm:cxn modelId="{B579F603-E90E-49A1-9E95-0B7068E9D16D}" srcId="{1D71BEAF-69B1-4556-A39A-BC0262F1E353}" destId="{CC3F01BC-9A13-4950-87EB-F5D0FA99A083}" srcOrd="0" destOrd="0" parTransId="{DEB54A2C-905D-45F4-AD58-B5D2D78065C9}" sibTransId="{B5D3F68E-F127-440E-814E-6FAC78424B88}"/>
    <dgm:cxn modelId="{14D7AC17-5A4E-424D-9080-8226F89F2171}" type="presOf" srcId="{18798638-E5FF-4DA1-9AFC-72F230D875DE}" destId="{31716476-2CBC-445A-BFB9-657872925C1E}" srcOrd="0" destOrd="0" presId="urn:microsoft.com/office/officeart/2005/8/layout/hierarchy2"/>
    <dgm:cxn modelId="{8EAF3723-6FE2-4428-830F-57F1B8256A94}" type="presOf" srcId="{2B507F34-ED4F-4F61-B45D-00F0DC830C40}" destId="{B5C39577-EACE-4F85-9D56-9CC3E38B89FD}" srcOrd="0" destOrd="0" presId="urn:microsoft.com/office/officeart/2005/8/layout/hierarchy2"/>
    <dgm:cxn modelId="{8D021A31-08C4-4BB8-ADE7-68AE8F773119}" srcId="{1D71BEAF-69B1-4556-A39A-BC0262F1E353}" destId="{A464B3BD-F948-48E8-A739-8DA75DFEB511}" srcOrd="2" destOrd="0" parTransId="{A6F0CE8D-E1C8-42E9-9131-BC3C3921FF61}" sibTransId="{24B98C47-6E64-4444-9F46-180EF58D84CF}"/>
    <dgm:cxn modelId="{17CAE832-FE0D-4699-AF3D-1C219ED94CB7}" srcId="{B48631CC-17E4-451C-9F7F-67E57188F260}" destId="{BFD14C51-0DF4-4FF9-B5B8-83EE0F4D40A8}" srcOrd="3" destOrd="0" parTransId="{EDAF57D9-A023-4440-B35F-67A392A5D983}" sibTransId="{A784B44E-F756-4CE7-BBC7-C158B862D02E}"/>
    <dgm:cxn modelId="{9B2DF439-099B-4BBA-9408-F32F82BB3935}" type="presOf" srcId="{8788DC17-7E53-41D8-A9AE-76A1EB82A76E}" destId="{67202F6B-C1AC-440E-B8A0-AFD7252D3B5D}" srcOrd="0" destOrd="0" presId="urn:microsoft.com/office/officeart/2005/8/layout/hierarchy2"/>
    <dgm:cxn modelId="{DC728B5C-9E9B-4699-B7EC-403CF51D83D3}" srcId="{B48631CC-17E4-451C-9F7F-67E57188F260}" destId="{5FBC5957-43A7-4DC9-95E4-47E46E261C00}" srcOrd="2" destOrd="0" parTransId="{900820CD-CC63-42F9-869D-631A7F841A15}" sibTransId="{55C28D8E-8AD0-4679-A9A4-AA88F4B9F586}"/>
    <dgm:cxn modelId="{CE598360-058D-4457-98F6-6403BE87A642}" type="presOf" srcId="{504945FE-8F60-48B1-8A3F-A5B6DBD768F6}" destId="{F1935CC2-DCAB-402D-9092-4962D519DAD9}" srcOrd="0" destOrd="0" presId="urn:microsoft.com/office/officeart/2005/8/layout/hierarchy2"/>
    <dgm:cxn modelId="{FC881F43-1D2A-4513-8651-58977314CE76}" type="presOf" srcId="{A464B3BD-F948-48E8-A739-8DA75DFEB511}" destId="{18C44A4E-9F6E-4638-B78F-BA52AA6DD1B1}" srcOrd="0" destOrd="0" presId="urn:microsoft.com/office/officeart/2005/8/layout/hierarchy2"/>
    <dgm:cxn modelId="{42D6C545-C474-41F9-8809-0FF72350EEFC}" type="presOf" srcId="{A6F0CE8D-E1C8-42E9-9131-BC3C3921FF61}" destId="{AE1FC573-BC70-4A09-A2BB-FAAC4BE67DC2}" srcOrd="0" destOrd="0" presId="urn:microsoft.com/office/officeart/2005/8/layout/hierarchy2"/>
    <dgm:cxn modelId="{0CC8D565-5DF0-4561-AEEC-F454B8828EE1}" srcId="{73F00D8C-FA52-431D-B942-E45FE8562567}" destId="{1D71BEAF-69B1-4556-A39A-BC0262F1E353}" srcOrd="0" destOrd="0" parTransId="{4301105E-F9E4-442A-93D2-D35973FBF924}" sibTransId="{D5F09E41-AB5F-456D-A98E-CEC78BFEF9A2}"/>
    <dgm:cxn modelId="{757BE147-D83F-4870-A368-8A0E4F716552}" type="presOf" srcId="{900820CD-CC63-42F9-869D-631A7F841A15}" destId="{5F851D52-EA1A-4DD8-AC3B-63054580B5DF}" srcOrd="1" destOrd="0" presId="urn:microsoft.com/office/officeart/2005/8/layout/hierarchy2"/>
    <dgm:cxn modelId="{71D21A6B-AD46-43D4-9A51-099C76370582}" type="presOf" srcId="{ED96512A-6A9C-40EF-9574-E83E69E9C334}" destId="{7B5F77B4-816E-4B2C-88EE-E1F54D2C12E1}" srcOrd="0" destOrd="0" presId="urn:microsoft.com/office/officeart/2005/8/layout/hierarchy2"/>
    <dgm:cxn modelId="{77662C6B-80D0-41E6-868C-555224863166}" type="presOf" srcId="{228D78AA-5472-4106-A979-8DEE307C8FBB}" destId="{2EAF0AF5-3C78-4584-8B33-CF689A18D490}" srcOrd="0" destOrd="0" presId="urn:microsoft.com/office/officeart/2005/8/layout/hierarchy2"/>
    <dgm:cxn modelId="{DAC1786E-6E5F-41BB-9EB0-5752DFC13938}" srcId="{1D71BEAF-69B1-4556-A39A-BC0262F1E353}" destId="{504945FE-8F60-48B1-8A3F-A5B6DBD768F6}" srcOrd="1" destOrd="0" parTransId="{2B507F34-ED4F-4F61-B45D-00F0DC830C40}" sibTransId="{98CAC224-D1A3-4027-A041-1FB59D51978B}"/>
    <dgm:cxn modelId="{C476FD4F-9067-4B8D-9506-446FC1D8D64A}" type="presOf" srcId="{BFD14C51-0DF4-4FF9-B5B8-83EE0F4D40A8}" destId="{70D33B46-25C5-4F39-8B4F-17A541BFB4EF}" srcOrd="0" destOrd="0" presId="urn:microsoft.com/office/officeart/2005/8/layout/hierarchy2"/>
    <dgm:cxn modelId="{888EE651-CD75-495A-9561-8DD7F87CE5FA}" type="presOf" srcId="{5FBC5957-43A7-4DC9-95E4-47E46E261C00}" destId="{2BF7840A-3B8E-4187-8DA3-2B978D32F7E0}" srcOrd="0" destOrd="0" presId="urn:microsoft.com/office/officeart/2005/8/layout/hierarchy2"/>
    <dgm:cxn modelId="{4EB89875-2B69-41C6-B61B-28DD8210E053}" type="presOf" srcId="{A86C9245-B664-4110-9024-C23EB03AB4F9}" destId="{1D2769D0-240A-4AD8-8FE7-9C63C8205927}" srcOrd="0" destOrd="0" presId="urn:microsoft.com/office/officeart/2005/8/layout/hierarchy2"/>
    <dgm:cxn modelId="{5F22CE59-C367-42C5-A6FC-4B90DA3DAAFF}" type="presOf" srcId="{EDAF57D9-A023-4440-B35F-67A392A5D983}" destId="{F0C00BA5-BDFE-480E-9039-4D95A3C9C933}" srcOrd="1" destOrd="0" presId="urn:microsoft.com/office/officeart/2005/8/layout/hierarchy2"/>
    <dgm:cxn modelId="{061D9A80-306A-416C-A302-9227586FB4A8}" srcId="{B48631CC-17E4-451C-9F7F-67E57188F260}" destId="{8788DC17-7E53-41D8-A9AE-76A1EB82A76E}" srcOrd="1" destOrd="0" parTransId="{A86C9245-B664-4110-9024-C23EB03AB4F9}" sibTransId="{57E10F33-8E56-4E3D-BE82-9A1B4D66E78D}"/>
    <dgm:cxn modelId="{E7569283-FD75-481C-BADF-BF8D32CC8FBF}" type="presOf" srcId="{228D78AA-5472-4106-A979-8DEE307C8FBB}" destId="{C27069D8-9148-4DB0-980D-A18F5C0D9DC1}" srcOrd="1" destOrd="0" presId="urn:microsoft.com/office/officeart/2005/8/layout/hierarchy2"/>
    <dgm:cxn modelId="{BF3EAE8A-5AA6-49C0-B33C-60ACC2C53C2F}" type="presOf" srcId="{A86C9245-B664-4110-9024-C23EB03AB4F9}" destId="{107E0B62-40B0-44D5-85E6-AE556A5A8119}" srcOrd="1" destOrd="0" presId="urn:microsoft.com/office/officeart/2005/8/layout/hierarchy2"/>
    <dgm:cxn modelId="{F5C1058D-C4DE-44C2-8461-900BEECF8ADE}" type="presOf" srcId="{DEB54A2C-905D-45F4-AD58-B5D2D78065C9}" destId="{FF2B01A7-99D8-450C-B6F1-7F122837070F}" srcOrd="0" destOrd="0" presId="urn:microsoft.com/office/officeart/2005/8/layout/hierarchy2"/>
    <dgm:cxn modelId="{F0880298-4F4B-4E09-BE6A-397F06570BB9}" srcId="{B48631CC-17E4-451C-9F7F-67E57188F260}" destId="{ED96512A-6A9C-40EF-9574-E83E69E9C334}" srcOrd="0" destOrd="0" parTransId="{228D78AA-5472-4106-A979-8DEE307C8FBB}" sibTransId="{E4F282AE-B5D4-4494-957C-841083985083}"/>
    <dgm:cxn modelId="{C25099A1-6EEF-4167-97CE-399991E22B09}" type="presOf" srcId="{900820CD-CC63-42F9-869D-631A7F841A15}" destId="{F30B3DE8-6C94-4D9E-9717-6D1E740C6694}" srcOrd="0" destOrd="0" presId="urn:microsoft.com/office/officeart/2005/8/layout/hierarchy2"/>
    <dgm:cxn modelId="{0B28F8AA-71CF-4DCF-B646-E648C03BAF0C}" type="presOf" srcId="{CC3F01BC-9A13-4950-87EB-F5D0FA99A083}" destId="{1D5090DA-3EDF-4EA9-8C48-73D974599BEE}" srcOrd="0" destOrd="0" presId="urn:microsoft.com/office/officeart/2005/8/layout/hierarchy2"/>
    <dgm:cxn modelId="{24FA23BE-95A5-4D82-B9D1-FFAC24AEB382}" srcId="{73F00D8C-FA52-431D-B942-E45FE8562567}" destId="{18798638-E5FF-4DA1-9AFC-72F230D875DE}" srcOrd="3" destOrd="0" parTransId="{E3E90C0A-893A-4165-BF81-DC781F2EE73C}" sibTransId="{37079578-1072-4539-8DA4-6EC444C3B2CA}"/>
    <dgm:cxn modelId="{D37AE2C0-7F40-4010-90C8-544595CB35B3}" srcId="{73F00D8C-FA52-431D-B942-E45FE8562567}" destId="{B48631CC-17E4-451C-9F7F-67E57188F260}" srcOrd="2" destOrd="0" parTransId="{4841CC77-F421-43DA-B803-E9265CE7422C}" sibTransId="{322F30ED-61D5-47A5-842F-BEBB00E45DE8}"/>
    <dgm:cxn modelId="{0F37F5C5-0CB0-43E4-987C-D3769172BB38}" type="presOf" srcId="{73F00D8C-FA52-431D-B942-E45FE8562567}" destId="{572B1D41-2E46-44F8-894C-593A92EE85AE}" srcOrd="0" destOrd="0" presId="urn:microsoft.com/office/officeart/2005/8/layout/hierarchy2"/>
    <dgm:cxn modelId="{55FAFDCC-340D-4C15-94E4-D569A1ECBDE9}" type="presOf" srcId="{D669E780-29EA-41EF-9DDD-67D693636FA4}" destId="{CB13BE0E-E0D7-4013-8AD5-56414AB449C8}" srcOrd="0" destOrd="0" presId="urn:microsoft.com/office/officeart/2005/8/layout/hierarchy2"/>
    <dgm:cxn modelId="{069F4BCF-890B-4EA4-A052-CBC14BBB7E65}" type="presOf" srcId="{DEB54A2C-905D-45F4-AD58-B5D2D78065C9}" destId="{F2E51F72-8DBD-43ED-B9F8-C88B7704B1AD}" srcOrd="1" destOrd="0" presId="urn:microsoft.com/office/officeart/2005/8/layout/hierarchy2"/>
    <dgm:cxn modelId="{67F766DC-3121-483A-9328-93ABEA8E4FD1}" srcId="{73F00D8C-FA52-431D-B942-E45FE8562567}" destId="{D669E780-29EA-41EF-9DDD-67D693636FA4}" srcOrd="1" destOrd="0" parTransId="{5F9B911B-2C58-43C9-83FA-A9A8D1AE5CC4}" sibTransId="{6CADF441-F1AF-40C0-BCF3-433DF7C28E0A}"/>
    <dgm:cxn modelId="{DE271EE2-4AC4-41BC-A5AC-D5C80335DE36}" type="presOf" srcId="{EDAF57D9-A023-4440-B35F-67A392A5D983}" destId="{8DE55C00-2233-488F-A2A1-7A5E1FEDC2C6}" srcOrd="0" destOrd="0" presId="urn:microsoft.com/office/officeart/2005/8/layout/hierarchy2"/>
    <dgm:cxn modelId="{82B178F5-8053-4317-9876-D72E20332BE8}" type="presOf" srcId="{A6F0CE8D-E1C8-42E9-9131-BC3C3921FF61}" destId="{F6105251-C350-463B-B684-D14DBB9D57EA}" srcOrd="1" destOrd="0" presId="urn:microsoft.com/office/officeart/2005/8/layout/hierarchy2"/>
    <dgm:cxn modelId="{226E94F8-1E41-4993-9C91-0D5A40E84E74}" type="presOf" srcId="{2B507F34-ED4F-4F61-B45D-00F0DC830C40}" destId="{14D747F5-41E5-4147-BFB6-CE2306A1BA84}" srcOrd="1" destOrd="0" presId="urn:microsoft.com/office/officeart/2005/8/layout/hierarchy2"/>
    <dgm:cxn modelId="{2AFDC6FB-3AAB-462E-AF15-2218339E4A56}" type="presOf" srcId="{1D71BEAF-69B1-4556-A39A-BC0262F1E353}" destId="{581E5D17-4913-4166-AE8D-2722FF6E92C3}" srcOrd="0" destOrd="0" presId="urn:microsoft.com/office/officeart/2005/8/layout/hierarchy2"/>
    <dgm:cxn modelId="{6FDC1954-36B7-439A-994D-AFB3E8559575}" type="presParOf" srcId="{572B1D41-2E46-44F8-894C-593A92EE85AE}" destId="{E2AFAC2B-9E98-4355-AC3D-433DC752DAAC}" srcOrd="0" destOrd="0" presId="urn:microsoft.com/office/officeart/2005/8/layout/hierarchy2"/>
    <dgm:cxn modelId="{A8CA5900-7565-48E2-B49D-9D0E16FA6179}" type="presParOf" srcId="{E2AFAC2B-9E98-4355-AC3D-433DC752DAAC}" destId="{581E5D17-4913-4166-AE8D-2722FF6E92C3}" srcOrd="0" destOrd="0" presId="urn:microsoft.com/office/officeart/2005/8/layout/hierarchy2"/>
    <dgm:cxn modelId="{677F9243-6F10-491B-86AC-F7FD70768876}" type="presParOf" srcId="{E2AFAC2B-9E98-4355-AC3D-433DC752DAAC}" destId="{275932F8-6F7A-4C81-8201-41B646A19B1E}" srcOrd="1" destOrd="0" presId="urn:microsoft.com/office/officeart/2005/8/layout/hierarchy2"/>
    <dgm:cxn modelId="{7A1CBE09-BB8A-457F-A409-F53667729FB5}" type="presParOf" srcId="{275932F8-6F7A-4C81-8201-41B646A19B1E}" destId="{FF2B01A7-99D8-450C-B6F1-7F122837070F}" srcOrd="0" destOrd="0" presId="urn:microsoft.com/office/officeart/2005/8/layout/hierarchy2"/>
    <dgm:cxn modelId="{2ECD4852-E5D0-49D7-ADF4-78E04EAACE32}" type="presParOf" srcId="{FF2B01A7-99D8-450C-B6F1-7F122837070F}" destId="{F2E51F72-8DBD-43ED-B9F8-C88B7704B1AD}" srcOrd="0" destOrd="0" presId="urn:microsoft.com/office/officeart/2005/8/layout/hierarchy2"/>
    <dgm:cxn modelId="{3FA16C03-308C-4E6D-8D9F-F3785F536814}" type="presParOf" srcId="{275932F8-6F7A-4C81-8201-41B646A19B1E}" destId="{78DC6C8F-A474-4572-9C2B-91E163B79D6E}" srcOrd="1" destOrd="0" presId="urn:microsoft.com/office/officeart/2005/8/layout/hierarchy2"/>
    <dgm:cxn modelId="{8BC8A3FB-33B1-4BE9-89C6-16A04C346D4F}" type="presParOf" srcId="{78DC6C8F-A474-4572-9C2B-91E163B79D6E}" destId="{1D5090DA-3EDF-4EA9-8C48-73D974599BEE}" srcOrd="0" destOrd="0" presId="urn:microsoft.com/office/officeart/2005/8/layout/hierarchy2"/>
    <dgm:cxn modelId="{F2A890A1-D1CA-4EAA-BECB-3EB1DC70772F}" type="presParOf" srcId="{78DC6C8F-A474-4572-9C2B-91E163B79D6E}" destId="{75579482-BBBB-4B13-891C-9FD9D6AD84BA}" srcOrd="1" destOrd="0" presId="urn:microsoft.com/office/officeart/2005/8/layout/hierarchy2"/>
    <dgm:cxn modelId="{A22E8CF1-2E08-42D3-9DEA-B3A717E5C134}" type="presParOf" srcId="{275932F8-6F7A-4C81-8201-41B646A19B1E}" destId="{B5C39577-EACE-4F85-9D56-9CC3E38B89FD}" srcOrd="2" destOrd="0" presId="urn:microsoft.com/office/officeart/2005/8/layout/hierarchy2"/>
    <dgm:cxn modelId="{5E8CE1CB-C553-4942-A7F3-7EF9BA9DBB45}" type="presParOf" srcId="{B5C39577-EACE-4F85-9D56-9CC3E38B89FD}" destId="{14D747F5-41E5-4147-BFB6-CE2306A1BA84}" srcOrd="0" destOrd="0" presId="urn:microsoft.com/office/officeart/2005/8/layout/hierarchy2"/>
    <dgm:cxn modelId="{EC70F7BD-45A7-442E-BC5F-FD355FB36B4E}" type="presParOf" srcId="{275932F8-6F7A-4C81-8201-41B646A19B1E}" destId="{11CC7D05-F25F-49F8-B8D1-9A6C487C35AC}" srcOrd="3" destOrd="0" presId="urn:microsoft.com/office/officeart/2005/8/layout/hierarchy2"/>
    <dgm:cxn modelId="{08677DD8-84D3-490C-A5A8-C275D4151E26}" type="presParOf" srcId="{11CC7D05-F25F-49F8-B8D1-9A6C487C35AC}" destId="{F1935CC2-DCAB-402D-9092-4962D519DAD9}" srcOrd="0" destOrd="0" presId="urn:microsoft.com/office/officeart/2005/8/layout/hierarchy2"/>
    <dgm:cxn modelId="{FD2FDCA2-AA39-47D9-85F9-61D763DFE786}" type="presParOf" srcId="{11CC7D05-F25F-49F8-B8D1-9A6C487C35AC}" destId="{17E29871-DC5C-48D2-A996-35F36E7BD025}" srcOrd="1" destOrd="0" presId="urn:microsoft.com/office/officeart/2005/8/layout/hierarchy2"/>
    <dgm:cxn modelId="{9387E146-10EB-448A-B07C-8B705A52D864}" type="presParOf" srcId="{275932F8-6F7A-4C81-8201-41B646A19B1E}" destId="{AE1FC573-BC70-4A09-A2BB-FAAC4BE67DC2}" srcOrd="4" destOrd="0" presId="urn:microsoft.com/office/officeart/2005/8/layout/hierarchy2"/>
    <dgm:cxn modelId="{0E33A1E0-5B63-41C1-B30E-6CFE97889D3E}" type="presParOf" srcId="{AE1FC573-BC70-4A09-A2BB-FAAC4BE67DC2}" destId="{F6105251-C350-463B-B684-D14DBB9D57EA}" srcOrd="0" destOrd="0" presId="urn:microsoft.com/office/officeart/2005/8/layout/hierarchy2"/>
    <dgm:cxn modelId="{3CC32EE6-039C-4566-A109-7486FF41EF94}" type="presParOf" srcId="{275932F8-6F7A-4C81-8201-41B646A19B1E}" destId="{E6CBCE30-E963-43E9-B1FD-B29EB2B7AE23}" srcOrd="5" destOrd="0" presId="urn:microsoft.com/office/officeart/2005/8/layout/hierarchy2"/>
    <dgm:cxn modelId="{0C8EC023-6D71-4997-B39C-E8FA6CE58F9D}" type="presParOf" srcId="{E6CBCE30-E963-43E9-B1FD-B29EB2B7AE23}" destId="{18C44A4E-9F6E-4638-B78F-BA52AA6DD1B1}" srcOrd="0" destOrd="0" presId="urn:microsoft.com/office/officeart/2005/8/layout/hierarchy2"/>
    <dgm:cxn modelId="{0E98CDF3-5EED-4FA1-AD94-E17BE99F7037}" type="presParOf" srcId="{E6CBCE30-E963-43E9-B1FD-B29EB2B7AE23}" destId="{B59A9113-CD44-4002-8283-06E1C2944CFD}" srcOrd="1" destOrd="0" presId="urn:microsoft.com/office/officeart/2005/8/layout/hierarchy2"/>
    <dgm:cxn modelId="{97A242CF-F9EB-4217-8BE7-BCD85D517184}" type="presParOf" srcId="{572B1D41-2E46-44F8-894C-593A92EE85AE}" destId="{F89B23EE-22D1-4528-B908-1EEEF5ECA123}" srcOrd="1" destOrd="0" presId="urn:microsoft.com/office/officeart/2005/8/layout/hierarchy2"/>
    <dgm:cxn modelId="{22BEF3CB-D5CE-459E-B125-90BB70B930E1}" type="presParOf" srcId="{F89B23EE-22D1-4528-B908-1EEEF5ECA123}" destId="{CB13BE0E-E0D7-4013-8AD5-56414AB449C8}" srcOrd="0" destOrd="0" presId="urn:microsoft.com/office/officeart/2005/8/layout/hierarchy2"/>
    <dgm:cxn modelId="{34656C0A-DBCD-4ED2-98DE-1FF54C82E103}" type="presParOf" srcId="{F89B23EE-22D1-4528-B908-1EEEF5ECA123}" destId="{3CF2181E-B285-4FE1-9E9E-43DF24180531}" srcOrd="1" destOrd="0" presId="urn:microsoft.com/office/officeart/2005/8/layout/hierarchy2"/>
    <dgm:cxn modelId="{4EB38490-BDC7-413B-8B9B-3AFFA9C3A4EA}" type="presParOf" srcId="{572B1D41-2E46-44F8-894C-593A92EE85AE}" destId="{A6CE5FB8-3A63-4876-9C2A-61548C775F95}" srcOrd="2" destOrd="0" presId="urn:microsoft.com/office/officeart/2005/8/layout/hierarchy2"/>
    <dgm:cxn modelId="{17BBA5F0-1612-4686-8D91-65440390129C}" type="presParOf" srcId="{A6CE5FB8-3A63-4876-9C2A-61548C775F95}" destId="{CF6C5597-4225-415D-A5AB-8BD250EF4E45}" srcOrd="0" destOrd="0" presId="urn:microsoft.com/office/officeart/2005/8/layout/hierarchy2"/>
    <dgm:cxn modelId="{B4B845A2-C8E6-4C4D-8397-0821AB2550BE}" type="presParOf" srcId="{A6CE5FB8-3A63-4876-9C2A-61548C775F95}" destId="{A45C9A1D-075E-44A5-A55C-8C306B164DB8}" srcOrd="1" destOrd="0" presId="urn:microsoft.com/office/officeart/2005/8/layout/hierarchy2"/>
    <dgm:cxn modelId="{9B767044-F7D4-48CE-801D-B4CABF21FB2B}" type="presParOf" srcId="{A45C9A1D-075E-44A5-A55C-8C306B164DB8}" destId="{2EAF0AF5-3C78-4584-8B33-CF689A18D490}" srcOrd="0" destOrd="0" presId="urn:microsoft.com/office/officeart/2005/8/layout/hierarchy2"/>
    <dgm:cxn modelId="{F9E74002-E224-4B87-9567-09DCDED4BDE0}" type="presParOf" srcId="{2EAF0AF5-3C78-4584-8B33-CF689A18D490}" destId="{C27069D8-9148-4DB0-980D-A18F5C0D9DC1}" srcOrd="0" destOrd="0" presId="urn:microsoft.com/office/officeart/2005/8/layout/hierarchy2"/>
    <dgm:cxn modelId="{D51B66B7-FE4D-4CE7-9F50-43406905F7FB}" type="presParOf" srcId="{A45C9A1D-075E-44A5-A55C-8C306B164DB8}" destId="{B3B930B3-8A6A-4BD4-BD5F-89CE98EA748D}" srcOrd="1" destOrd="0" presId="urn:microsoft.com/office/officeart/2005/8/layout/hierarchy2"/>
    <dgm:cxn modelId="{27773DF9-47D6-462C-8420-639DD6B394F3}" type="presParOf" srcId="{B3B930B3-8A6A-4BD4-BD5F-89CE98EA748D}" destId="{7B5F77B4-816E-4B2C-88EE-E1F54D2C12E1}" srcOrd="0" destOrd="0" presId="urn:microsoft.com/office/officeart/2005/8/layout/hierarchy2"/>
    <dgm:cxn modelId="{3BB97AC9-4B0B-4457-BC72-7847A13FE754}" type="presParOf" srcId="{B3B930B3-8A6A-4BD4-BD5F-89CE98EA748D}" destId="{84472945-1F97-437F-9AE3-747F577B5DBE}" srcOrd="1" destOrd="0" presId="urn:microsoft.com/office/officeart/2005/8/layout/hierarchy2"/>
    <dgm:cxn modelId="{019DF62F-767F-403B-8ACB-0A2A94424FE2}" type="presParOf" srcId="{A45C9A1D-075E-44A5-A55C-8C306B164DB8}" destId="{1D2769D0-240A-4AD8-8FE7-9C63C8205927}" srcOrd="2" destOrd="0" presId="urn:microsoft.com/office/officeart/2005/8/layout/hierarchy2"/>
    <dgm:cxn modelId="{9A9E1642-2AF5-4BED-B846-FC39E687634D}" type="presParOf" srcId="{1D2769D0-240A-4AD8-8FE7-9C63C8205927}" destId="{107E0B62-40B0-44D5-85E6-AE556A5A8119}" srcOrd="0" destOrd="0" presId="urn:microsoft.com/office/officeart/2005/8/layout/hierarchy2"/>
    <dgm:cxn modelId="{8092CAED-7B0F-45D7-B161-1D7DFF8E8975}" type="presParOf" srcId="{A45C9A1D-075E-44A5-A55C-8C306B164DB8}" destId="{2F70CFC1-F595-4A47-AD73-0FEC40353A6B}" srcOrd="3" destOrd="0" presId="urn:microsoft.com/office/officeart/2005/8/layout/hierarchy2"/>
    <dgm:cxn modelId="{4E8E7329-B46C-4484-9FDD-AC5D9F9D3DDD}" type="presParOf" srcId="{2F70CFC1-F595-4A47-AD73-0FEC40353A6B}" destId="{67202F6B-C1AC-440E-B8A0-AFD7252D3B5D}" srcOrd="0" destOrd="0" presId="urn:microsoft.com/office/officeart/2005/8/layout/hierarchy2"/>
    <dgm:cxn modelId="{D97AC5A7-3D18-46E4-993E-16CA2ABC023D}" type="presParOf" srcId="{2F70CFC1-F595-4A47-AD73-0FEC40353A6B}" destId="{8F7E5824-DB63-4BA0-8A52-48BD548753B4}" srcOrd="1" destOrd="0" presId="urn:microsoft.com/office/officeart/2005/8/layout/hierarchy2"/>
    <dgm:cxn modelId="{D6CB2C93-C13F-4D40-8C0F-8F64052F169A}" type="presParOf" srcId="{A45C9A1D-075E-44A5-A55C-8C306B164DB8}" destId="{F30B3DE8-6C94-4D9E-9717-6D1E740C6694}" srcOrd="4" destOrd="0" presId="urn:microsoft.com/office/officeart/2005/8/layout/hierarchy2"/>
    <dgm:cxn modelId="{C94D79BC-9F66-4697-9125-33021B28ECB3}" type="presParOf" srcId="{F30B3DE8-6C94-4D9E-9717-6D1E740C6694}" destId="{5F851D52-EA1A-4DD8-AC3B-63054580B5DF}" srcOrd="0" destOrd="0" presId="urn:microsoft.com/office/officeart/2005/8/layout/hierarchy2"/>
    <dgm:cxn modelId="{23DB38D2-4436-4352-91AD-8D9C121B4396}" type="presParOf" srcId="{A45C9A1D-075E-44A5-A55C-8C306B164DB8}" destId="{5121D5C0-AA9C-414F-8382-2778EF50C66D}" srcOrd="5" destOrd="0" presId="urn:microsoft.com/office/officeart/2005/8/layout/hierarchy2"/>
    <dgm:cxn modelId="{B88C0B1C-DEC3-4A46-95E0-779AE5E7EB7D}" type="presParOf" srcId="{5121D5C0-AA9C-414F-8382-2778EF50C66D}" destId="{2BF7840A-3B8E-4187-8DA3-2B978D32F7E0}" srcOrd="0" destOrd="0" presId="urn:microsoft.com/office/officeart/2005/8/layout/hierarchy2"/>
    <dgm:cxn modelId="{0473C8B7-FB9F-4A9F-8216-F1E15EE5C1A3}" type="presParOf" srcId="{5121D5C0-AA9C-414F-8382-2778EF50C66D}" destId="{7001099F-F3C0-4FBA-99D4-9C0CE8631141}" srcOrd="1" destOrd="0" presId="urn:microsoft.com/office/officeart/2005/8/layout/hierarchy2"/>
    <dgm:cxn modelId="{C944C09F-9988-4F5B-9557-0B853AECC3AC}" type="presParOf" srcId="{A45C9A1D-075E-44A5-A55C-8C306B164DB8}" destId="{8DE55C00-2233-488F-A2A1-7A5E1FEDC2C6}" srcOrd="6" destOrd="0" presId="urn:microsoft.com/office/officeart/2005/8/layout/hierarchy2"/>
    <dgm:cxn modelId="{35455C0D-3A81-4ABA-B43E-F4833C3E1281}" type="presParOf" srcId="{8DE55C00-2233-488F-A2A1-7A5E1FEDC2C6}" destId="{F0C00BA5-BDFE-480E-9039-4D95A3C9C933}" srcOrd="0" destOrd="0" presId="urn:microsoft.com/office/officeart/2005/8/layout/hierarchy2"/>
    <dgm:cxn modelId="{6556EB1B-C730-49B5-AE88-8CC61B8E15F6}" type="presParOf" srcId="{A45C9A1D-075E-44A5-A55C-8C306B164DB8}" destId="{ED632E3B-79FA-413B-BB55-C27DD12E605D}" srcOrd="7" destOrd="0" presId="urn:microsoft.com/office/officeart/2005/8/layout/hierarchy2"/>
    <dgm:cxn modelId="{B34CE37F-B59D-4BA6-AC05-5A7F2C3AE58C}" type="presParOf" srcId="{ED632E3B-79FA-413B-BB55-C27DD12E605D}" destId="{70D33B46-25C5-4F39-8B4F-17A541BFB4EF}" srcOrd="0" destOrd="0" presId="urn:microsoft.com/office/officeart/2005/8/layout/hierarchy2"/>
    <dgm:cxn modelId="{F24C7DB0-FF1F-4091-8F02-35823BDAA39F}" type="presParOf" srcId="{ED632E3B-79FA-413B-BB55-C27DD12E605D}" destId="{C0218601-E13C-4E9E-B84E-2F2C6F5CF31A}" srcOrd="1" destOrd="0" presId="urn:microsoft.com/office/officeart/2005/8/layout/hierarchy2"/>
    <dgm:cxn modelId="{8613DAC0-BFB8-48C6-84B5-EEBD9AC149AE}" type="presParOf" srcId="{572B1D41-2E46-44F8-894C-593A92EE85AE}" destId="{3B9BC636-D1D1-4D63-90F8-E1F0FA8F5CA9}" srcOrd="3" destOrd="0" presId="urn:microsoft.com/office/officeart/2005/8/layout/hierarchy2"/>
    <dgm:cxn modelId="{99E71C4A-37F6-4321-AEBC-01F2D92E5E6C}" type="presParOf" srcId="{3B9BC636-D1D1-4D63-90F8-E1F0FA8F5CA9}" destId="{31716476-2CBC-445A-BFB9-657872925C1E}" srcOrd="0" destOrd="0" presId="urn:microsoft.com/office/officeart/2005/8/layout/hierarchy2"/>
    <dgm:cxn modelId="{47743C8C-55A2-499D-A54A-B76A135EBF02}" type="presParOf" srcId="{3B9BC636-D1D1-4D63-90F8-E1F0FA8F5CA9}" destId="{46C5DB6D-A9AC-409D-8B72-F44D4DEE0B3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190F1-F6E0-4331-BDF7-5BB62A3B4ED9}">
      <dsp:nvSpPr>
        <dsp:cNvPr id="0" name=""/>
        <dsp:cNvSpPr/>
      </dsp:nvSpPr>
      <dsp:spPr>
        <a:xfrm rot="10800000">
          <a:off x="2125317" y="1879"/>
          <a:ext cx="7577581" cy="866715"/>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marL="0" lvl="0" indent="0" algn="ctr" defTabSz="1155700">
            <a:lnSpc>
              <a:spcPct val="90000"/>
            </a:lnSpc>
            <a:spcBef>
              <a:spcPct val="0"/>
            </a:spcBef>
            <a:spcAft>
              <a:spcPct val="35000"/>
            </a:spcAft>
            <a:buNone/>
          </a:pPr>
          <a:r>
            <a:rPr lang="vi-VN" sz="2600" kern="1200" dirty="0"/>
            <a:t>CHƯƠNG TRÌNH XÓA MÙ CHỮ</a:t>
          </a:r>
        </a:p>
      </dsp:txBody>
      <dsp:txXfrm rot="10800000">
        <a:off x="2341996" y="1879"/>
        <a:ext cx="7360902" cy="866715"/>
      </dsp:txXfrm>
    </dsp:sp>
    <dsp:sp modelId="{154479BD-280E-43E3-A31A-EEC8365F434A}">
      <dsp:nvSpPr>
        <dsp:cNvPr id="0" name=""/>
        <dsp:cNvSpPr/>
      </dsp:nvSpPr>
      <dsp:spPr>
        <a:xfrm>
          <a:off x="1691959" y="1879"/>
          <a:ext cx="866715" cy="866715"/>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E9336-1A89-479C-BA4A-4E37082357A8}">
      <dsp:nvSpPr>
        <dsp:cNvPr id="0" name=""/>
        <dsp:cNvSpPr/>
      </dsp:nvSpPr>
      <dsp:spPr>
        <a:xfrm rot="10800000">
          <a:off x="2125317" y="1106029"/>
          <a:ext cx="7577581" cy="866715"/>
        </a:xfrm>
        <a:prstGeom prst="homePlate">
          <a:avLst/>
        </a:prstGeom>
        <a:solidFill>
          <a:schemeClr val="accent4">
            <a:hueOff val="-554034"/>
            <a:satOff val="-2375"/>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marL="0" lvl="0" indent="0" algn="ctr" defTabSz="1155700">
            <a:lnSpc>
              <a:spcPct val="90000"/>
            </a:lnSpc>
            <a:spcBef>
              <a:spcPct val="0"/>
            </a:spcBef>
            <a:spcAft>
              <a:spcPct val="35000"/>
            </a:spcAft>
            <a:buNone/>
          </a:pPr>
          <a:r>
            <a:rPr lang="vi-VN" sz="2600" kern="1200" dirty="0"/>
            <a:t>TÀI LIỆU  XÓA MÙ CHỮ</a:t>
          </a:r>
        </a:p>
      </dsp:txBody>
      <dsp:txXfrm rot="10800000">
        <a:off x="2341996" y="1106029"/>
        <a:ext cx="7360902" cy="866715"/>
      </dsp:txXfrm>
    </dsp:sp>
    <dsp:sp modelId="{A0ED62F7-D7CA-4948-B143-A5B8172E052E}">
      <dsp:nvSpPr>
        <dsp:cNvPr id="0" name=""/>
        <dsp:cNvSpPr/>
      </dsp:nvSpPr>
      <dsp:spPr>
        <a:xfrm>
          <a:off x="1691959" y="1106029"/>
          <a:ext cx="866715" cy="866715"/>
        </a:xfrm>
        <a:prstGeom prst="ellipse">
          <a:avLst/>
        </a:prstGeom>
        <a:solidFill>
          <a:schemeClr val="accent4">
            <a:tint val="50000"/>
            <a:hueOff val="-458830"/>
            <a:satOff val="3302"/>
            <a:lumOff val="7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BA68C-AD7C-4C31-B57C-AEF339433ABA}">
      <dsp:nvSpPr>
        <dsp:cNvPr id="0" name=""/>
        <dsp:cNvSpPr/>
      </dsp:nvSpPr>
      <dsp:spPr>
        <a:xfrm rot="10800000">
          <a:off x="2125317" y="2210179"/>
          <a:ext cx="7577581" cy="866715"/>
        </a:xfrm>
        <a:prstGeom prst="homePlate">
          <a:avLst/>
        </a:prstGeom>
        <a:solidFill>
          <a:schemeClr val="accent4">
            <a:hueOff val="-1108069"/>
            <a:satOff val="-4749"/>
            <a:lumOff val="62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marL="0" lvl="0" indent="0" algn="ctr" defTabSz="1155700">
            <a:lnSpc>
              <a:spcPct val="90000"/>
            </a:lnSpc>
            <a:spcBef>
              <a:spcPct val="0"/>
            </a:spcBef>
            <a:spcAft>
              <a:spcPct val="35000"/>
            </a:spcAft>
            <a:buNone/>
          </a:pPr>
          <a:r>
            <a:rPr lang="vi-VN" sz="2600" kern="1200" dirty="0"/>
            <a:t>HƯỚNG DẪN TỔ CHỨC DẠY HỌC</a:t>
          </a:r>
        </a:p>
      </dsp:txBody>
      <dsp:txXfrm rot="10800000">
        <a:off x="2341996" y="2210179"/>
        <a:ext cx="7360902" cy="866715"/>
      </dsp:txXfrm>
    </dsp:sp>
    <dsp:sp modelId="{47D537FC-4CFD-4EF2-8252-C79725654172}">
      <dsp:nvSpPr>
        <dsp:cNvPr id="0" name=""/>
        <dsp:cNvSpPr/>
      </dsp:nvSpPr>
      <dsp:spPr>
        <a:xfrm>
          <a:off x="1691959" y="2210179"/>
          <a:ext cx="866715" cy="866715"/>
        </a:xfrm>
        <a:prstGeom prst="ellipse">
          <a:avLst/>
        </a:prstGeom>
        <a:solidFill>
          <a:schemeClr val="accent4">
            <a:tint val="50000"/>
            <a:hueOff val="-917661"/>
            <a:satOff val="6605"/>
            <a:lumOff val="15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96124A-C35F-412A-9291-B2851260ED1A}">
      <dsp:nvSpPr>
        <dsp:cNvPr id="0" name=""/>
        <dsp:cNvSpPr/>
      </dsp:nvSpPr>
      <dsp:spPr>
        <a:xfrm rot="10800000">
          <a:off x="2125317" y="3314328"/>
          <a:ext cx="7577581" cy="866715"/>
        </a:xfrm>
        <a:prstGeom prst="homePlate">
          <a:avLst/>
        </a:prstGeom>
        <a:solidFill>
          <a:schemeClr val="accent4">
            <a:hueOff val="-1662103"/>
            <a:satOff val="-7124"/>
            <a:lumOff val="94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198" tIns="99060" rIns="184912" bIns="99060" numCol="1" spcCol="1270" anchor="ctr" anchorCtr="0">
          <a:noAutofit/>
        </a:bodyPr>
        <a:lstStyle/>
        <a:p>
          <a:pPr marL="0" lvl="0" indent="0" algn="ctr" defTabSz="1155700">
            <a:lnSpc>
              <a:spcPct val="90000"/>
            </a:lnSpc>
            <a:spcBef>
              <a:spcPct val="0"/>
            </a:spcBef>
            <a:spcAft>
              <a:spcPct val="35000"/>
            </a:spcAft>
            <a:buNone/>
          </a:pPr>
          <a:r>
            <a:rPr lang="vi-VN" sz="2600" kern="1200" dirty="0"/>
            <a:t>THỰC HÀNH THIẾT KẾ KẾ HOẠCH BÀI DẠY</a:t>
          </a:r>
        </a:p>
      </dsp:txBody>
      <dsp:txXfrm rot="10800000">
        <a:off x="2341996" y="3314328"/>
        <a:ext cx="7360902" cy="866715"/>
      </dsp:txXfrm>
    </dsp:sp>
    <dsp:sp modelId="{D8B671BB-173E-4325-95CB-B6D734A370AF}">
      <dsp:nvSpPr>
        <dsp:cNvPr id="0" name=""/>
        <dsp:cNvSpPr/>
      </dsp:nvSpPr>
      <dsp:spPr>
        <a:xfrm>
          <a:off x="1691959" y="3314328"/>
          <a:ext cx="866715" cy="866715"/>
        </a:xfrm>
        <a:prstGeom prst="ellipse">
          <a:avLst/>
        </a:prstGeom>
        <a:solidFill>
          <a:schemeClr val="accent4">
            <a:tint val="50000"/>
            <a:hueOff val="-1376491"/>
            <a:satOff val="9907"/>
            <a:lumOff val="233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5D17-4913-4166-AE8D-2722FF6E92C3}">
      <dsp:nvSpPr>
        <dsp:cNvPr id="0" name=""/>
        <dsp:cNvSpPr/>
      </dsp:nvSpPr>
      <dsp:spPr>
        <a:xfrm>
          <a:off x="8485" y="840555"/>
          <a:ext cx="3299460"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Yêu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cầu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cần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đạt</a:t>
          </a:r>
          <a:endParaRPr lang="vi-VN" sz="2400" kern="1200" dirty="0">
            <a:latin typeface="Arial" panose="020B0604020202020204" pitchFamily="34" charset="0"/>
            <a:cs typeface="Arial" panose="020B0604020202020204" pitchFamily="34" charset="0"/>
          </a:endParaRPr>
        </a:p>
      </dsp:txBody>
      <dsp:txXfrm>
        <a:off x="28033" y="860103"/>
        <a:ext cx="3260364" cy="628324"/>
      </dsp:txXfrm>
    </dsp:sp>
    <dsp:sp modelId="{FF2B01A7-99D8-450C-B6F1-7F122837070F}">
      <dsp:nvSpPr>
        <dsp:cNvPr id="0" name=""/>
        <dsp:cNvSpPr/>
      </dsp:nvSpPr>
      <dsp:spPr>
        <a:xfrm rot="18289469">
          <a:off x="3107421" y="779414"/>
          <a:ext cx="934984" cy="22170"/>
        </a:xfrm>
        <a:custGeom>
          <a:avLst/>
          <a:gdLst/>
          <a:ahLst/>
          <a:cxnLst/>
          <a:rect l="0" t="0" r="0" b="0"/>
          <a:pathLst>
            <a:path>
              <a:moveTo>
                <a:pt x="0" y="11085"/>
              </a:moveTo>
              <a:lnTo>
                <a:pt x="934984"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51539" y="767124"/>
        <a:ext cx="46749" cy="46749"/>
      </dsp:txXfrm>
    </dsp:sp>
    <dsp:sp modelId="{1D5090DA-3EDF-4EA9-8C48-73D974599BEE}">
      <dsp:nvSpPr>
        <dsp:cNvPr id="0" name=""/>
        <dsp:cNvSpPr/>
      </dsp:nvSpPr>
      <dsp:spPr>
        <a:xfrm>
          <a:off x="3841882" y="73022"/>
          <a:ext cx="2748771"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-HV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gì</a:t>
          </a:r>
          <a:r>
            <a:rPr lang="en-US" sz="2000" kern="1200" dirty="0">
              <a:latin typeface="Arial" panose="020B0604020202020204" pitchFamily="34" charset="0"/>
              <a:cs typeface="Arial" panose="020B0604020202020204" pitchFamily="34" charset="0"/>
            </a:rPr>
            <a:t>?</a:t>
          </a:r>
          <a:endParaRPr lang="vi-VN" sz="2000" kern="1200" dirty="0">
            <a:latin typeface="Arial" panose="020B0604020202020204" pitchFamily="34" charset="0"/>
            <a:cs typeface="Arial" panose="020B0604020202020204" pitchFamily="34" charset="0"/>
          </a:endParaRPr>
        </a:p>
      </dsp:txBody>
      <dsp:txXfrm>
        <a:off x="3861430" y="92570"/>
        <a:ext cx="2709675" cy="628324"/>
      </dsp:txXfrm>
    </dsp:sp>
    <dsp:sp modelId="{B5C39577-EACE-4F85-9D56-9CC3E38B89FD}">
      <dsp:nvSpPr>
        <dsp:cNvPr id="0" name=""/>
        <dsp:cNvSpPr/>
      </dsp:nvSpPr>
      <dsp:spPr>
        <a:xfrm>
          <a:off x="3307945" y="1163180"/>
          <a:ext cx="533936" cy="22170"/>
        </a:xfrm>
        <a:custGeom>
          <a:avLst/>
          <a:gdLst/>
          <a:ahLst/>
          <a:cxnLst/>
          <a:rect l="0" t="0" r="0" b="0"/>
          <a:pathLst>
            <a:path>
              <a:moveTo>
                <a:pt x="0" y="11085"/>
              </a:moveTo>
              <a:lnTo>
                <a:pt x="533936"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61565" y="1160917"/>
        <a:ext cx="26696" cy="26696"/>
      </dsp:txXfrm>
    </dsp:sp>
    <dsp:sp modelId="{F1935CC2-DCAB-402D-9092-4962D519DAD9}">
      <dsp:nvSpPr>
        <dsp:cNvPr id="0" name=""/>
        <dsp:cNvSpPr/>
      </dsp:nvSpPr>
      <dsp:spPr>
        <a:xfrm>
          <a:off x="3841882" y="840555"/>
          <a:ext cx="5498584"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t>
          </a:r>
          <a:r>
            <a:rPr lang="en-US" sz="2000" kern="1200" dirty="0" err="1">
              <a:latin typeface="Arial" panose="020B0604020202020204" pitchFamily="34" charset="0"/>
              <a:cs typeface="Arial" panose="020B0604020202020204" pitchFamily="34" charset="0"/>
            </a:rPr>
            <a:t>Vận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dụng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gì</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vấn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trong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tiễn</a:t>
          </a:r>
          <a:r>
            <a:rPr lang="en-US" sz="2000" kern="1200" dirty="0">
              <a:latin typeface="Arial" panose="020B0604020202020204" pitchFamily="34" charset="0"/>
              <a:cs typeface="Arial" panose="020B0604020202020204" pitchFamily="34" charset="0"/>
            </a:rPr>
            <a:t>?</a:t>
          </a:r>
          <a:endParaRPr lang="vi-VN" sz="2000" kern="1200" dirty="0">
            <a:latin typeface="Arial" panose="020B0604020202020204" pitchFamily="34" charset="0"/>
            <a:cs typeface="Arial" panose="020B0604020202020204" pitchFamily="34" charset="0"/>
          </a:endParaRPr>
        </a:p>
      </dsp:txBody>
      <dsp:txXfrm>
        <a:off x="3861430" y="860103"/>
        <a:ext cx="5459488" cy="628324"/>
      </dsp:txXfrm>
    </dsp:sp>
    <dsp:sp modelId="{AE1FC573-BC70-4A09-A2BB-FAAC4BE67DC2}">
      <dsp:nvSpPr>
        <dsp:cNvPr id="0" name=""/>
        <dsp:cNvSpPr/>
      </dsp:nvSpPr>
      <dsp:spPr>
        <a:xfrm rot="3310531">
          <a:off x="3107421" y="1546947"/>
          <a:ext cx="934984" cy="22170"/>
        </a:xfrm>
        <a:custGeom>
          <a:avLst/>
          <a:gdLst/>
          <a:ahLst/>
          <a:cxnLst/>
          <a:rect l="0" t="0" r="0" b="0"/>
          <a:pathLst>
            <a:path>
              <a:moveTo>
                <a:pt x="0" y="11085"/>
              </a:moveTo>
              <a:lnTo>
                <a:pt x="934984"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51539" y="1534658"/>
        <a:ext cx="46749" cy="46749"/>
      </dsp:txXfrm>
    </dsp:sp>
    <dsp:sp modelId="{18C44A4E-9F6E-4638-B78F-BA52AA6DD1B1}">
      <dsp:nvSpPr>
        <dsp:cNvPr id="0" name=""/>
        <dsp:cNvSpPr/>
      </dsp:nvSpPr>
      <dsp:spPr>
        <a:xfrm>
          <a:off x="3841882" y="1608089"/>
          <a:ext cx="5326416"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thành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phát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triển</a:t>
          </a:r>
          <a:r>
            <a:rPr lang="en-US" sz="2000" kern="1200" dirty="0">
              <a:latin typeface="Arial" panose="020B0604020202020204" pitchFamily="34" charset="0"/>
              <a:cs typeface="Arial" panose="020B0604020202020204" pitchFamily="34" charset="0"/>
            </a:rPr>
            <a:t> PC, NL </a:t>
          </a:r>
          <a:r>
            <a:rPr lang="en-US" sz="2400" kern="1200" dirty="0" err="1">
              <a:latin typeface="Arial" panose="020B0604020202020204" pitchFamily="34" charset="0"/>
              <a:cs typeface="Arial" panose="020B0604020202020204" pitchFamily="34" charset="0"/>
            </a:rPr>
            <a:t>gì</a:t>
          </a:r>
          <a:r>
            <a:rPr lang="en-US" sz="2400" kern="1200" dirty="0">
              <a:latin typeface="Arial" panose="020B0604020202020204" pitchFamily="34" charset="0"/>
              <a:cs typeface="Arial" panose="020B0604020202020204" pitchFamily="34" charset="0"/>
            </a:rPr>
            <a:t>?</a:t>
          </a:r>
          <a:endParaRPr lang="vi-VN" sz="2400" kern="1200" dirty="0">
            <a:latin typeface="Arial" panose="020B0604020202020204" pitchFamily="34" charset="0"/>
            <a:cs typeface="Arial" panose="020B0604020202020204" pitchFamily="34" charset="0"/>
          </a:endParaRPr>
        </a:p>
      </dsp:txBody>
      <dsp:txXfrm>
        <a:off x="3861430" y="1627637"/>
        <a:ext cx="5287320" cy="628324"/>
      </dsp:txXfrm>
    </dsp:sp>
    <dsp:sp modelId="{CB13BE0E-E0D7-4013-8AD5-56414AB449C8}">
      <dsp:nvSpPr>
        <dsp:cNvPr id="0" name=""/>
        <dsp:cNvSpPr/>
      </dsp:nvSpPr>
      <dsp:spPr>
        <a:xfrm>
          <a:off x="40027" y="1639618"/>
          <a:ext cx="3253034"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Đồ</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dùng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dạy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endParaRPr lang="vi-VN" sz="2400" kern="1200" dirty="0">
            <a:latin typeface="Arial" panose="020B0604020202020204" pitchFamily="34" charset="0"/>
            <a:cs typeface="Arial" panose="020B0604020202020204" pitchFamily="34" charset="0"/>
          </a:endParaRPr>
        </a:p>
      </dsp:txBody>
      <dsp:txXfrm>
        <a:off x="59575" y="1659166"/>
        <a:ext cx="3213938" cy="628324"/>
      </dsp:txXfrm>
    </dsp:sp>
    <dsp:sp modelId="{CF6C5597-4225-415D-A5AB-8BD250EF4E45}">
      <dsp:nvSpPr>
        <dsp:cNvPr id="0" name=""/>
        <dsp:cNvSpPr/>
      </dsp:nvSpPr>
      <dsp:spPr>
        <a:xfrm>
          <a:off x="8485" y="3526923"/>
          <a:ext cx="3299580"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Các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hoạt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động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dạy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endParaRPr lang="vi-VN" sz="2400" kern="1200" dirty="0">
            <a:latin typeface="Arial" panose="020B0604020202020204" pitchFamily="34" charset="0"/>
            <a:cs typeface="Arial" panose="020B0604020202020204" pitchFamily="34" charset="0"/>
          </a:endParaRPr>
        </a:p>
      </dsp:txBody>
      <dsp:txXfrm>
        <a:off x="28033" y="3546471"/>
        <a:ext cx="3260484" cy="628324"/>
      </dsp:txXfrm>
    </dsp:sp>
    <dsp:sp modelId="{2EAF0AF5-3C78-4584-8B33-CF689A18D490}">
      <dsp:nvSpPr>
        <dsp:cNvPr id="0" name=""/>
        <dsp:cNvSpPr/>
      </dsp:nvSpPr>
      <dsp:spPr>
        <a:xfrm rot="17692822">
          <a:off x="2940490" y="3273898"/>
          <a:ext cx="1269086" cy="22170"/>
        </a:xfrm>
        <a:custGeom>
          <a:avLst/>
          <a:gdLst/>
          <a:ahLst/>
          <a:cxnLst/>
          <a:rect l="0" t="0" r="0" b="0"/>
          <a:pathLst>
            <a:path>
              <a:moveTo>
                <a:pt x="0" y="11085"/>
              </a:moveTo>
              <a:lnTo>
                <a:pt x="1269086"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43306" y="3253256"/>
        <a:ext cx="63454" cy="63454"/>
      </dsp:txXfrm>
    </dsp:sp>
    <dsp:sp modelId="{7B5F77B4-816E-4B2C-88EE-E1F54D2C12E1}">
      <dsp:nvSpPr>
        <dsp:cNvPr id="0" name=""/>
        <dsp:cNvSpPr/>
      </dsp:nvSpPr>
      <dsp:spPr>
        <a:xfrm>
          <a:off x="3842002" y="2375623"/>
          <a:ext cx="1334841"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Khởi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động</a:t>
          </a:r>
          <a:endParaRPr lang="vi-VN" sz="2000" kern="1200" dirty="0">
            <a:latin typeface="Arial" panose="020B0604020202020204" pitchFamily="34" charset="0"/>
            <a:cs typeface="Arial" panose="020B0604020202020204" pitchFamily="34" charset="0"/>
          </a:endParaRPr>
        </a:p>
      </dsp:txBody>
      <dsp:txXfrm>
        <a:off x="3861550" y="2395171"/>
        <a:ext cx="1295745" cy="628324"/>
      </dsp:txXfrm>
    </dsp:sp>
    <dsp:sp modelId="{1D2769D0-240A-4AD8-8FE7-9C63C8205927}">
      <dsp:nvSpPr>
        <dsp:cNvPr id="0" name=""/>
        <dsp:cNvSpPr/>
      </dsp:nvSpPr>
      <dsp:spPr>
        <a:xfrm rot="19457599">
          <a:off x="3246261" y="3657665"/>
          <a:ext cx="657544" cy="22170"/>
        </a:xfrm>
        <a:custGeom>
          <a:avLst/>
          <a:gdLst/>
          <a:ahLst/>
          <a:cxnLst/>
          <a:rect l="0" t="0" r="0" b="0"/>
          <a:pathLst>
            <a:path>
              <a:moveTo>
                <a:pt x="0" y="11085"/>
              </a:moveTo>
              <a:lnTo>
                <a:pt x="657544"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58595" y="3652311"/>
        <a:ext cx="32877" cy="32877"/>
      </dsp:txXfrm>
    </dsp:sp>
    <dsp:sp modelId="{67202F6B-C1AC-440E-B8A0-AFD7252D3B5D}">
      <dsp:nvSpPr>
        <dsp:cNvPr id="0" name=""/>
        <dsp:cNvSpPr/>
      </dsp:nvSpPr>
      <dsp:spPr>
        <a:xfrm>
          <a:off x="3842002" y="3143156"/>
          <a:ext cx="2533795"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Hình thành kiến thức</a:t>
          </a:r>
          <a:endParaRPr lang="vi-VN" sz="2000" kern="1200" dirty="0">
            <a:latin typeface="Arial" panose="020B0604020202020204" pitchFamily="34" charset="0"/>
            <a:cs typeface="Arial" panose="020B0604020202020204" pitchFamily="34" charset="0"/>
          </a:endParaRPr>
        </a:p>
      </dsp:txBody>
      <dsp:txXfrm>
        <a:off x="3861550" y="3162704"/>
        <a:ext cx="2494699" cy="628324"/>
      </dsp:txXfrm>
    </dsp:sp>
    <dsp:sp modelId="{F30B3DE8-6C94-4D9E-9717-6D1E740C6694}">
      <dsp:nvSpPr>
        <dsp:cNvPr id="0" name=""/>
        <dsp:cNvSpPr/>
      </dsp:nvSpPr>
      <dsp:spPr>
        <a:xfrm rot="2142401">
          <a:off x="3246261" y="4041431"/>
          <a:ext cx="657544" cy="22170"/>
        </a:xfrm>
        <a:custGeom>
          <a:avLst/>
          <a:gdLst/>
          <a:ahLst/>
          <a:cxnLst/>
          <a:rect l="0" t="0" r="0" b="0"/>
          <a:pathLst>
            <a:path>
              <a:moveTo>
                <a:pt x="0" y="11085"/>
              </a:moveTo>
              <a:lnTo>
                <a:pt x="657544"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58595" y="4036078"/>
        <a:ext cx="32877" cy="32877"/>
      </dsp:txXfrm>
    </dsp:sp>
    <dsp:sp modelId="{2BF7840A-3B8E-4187-8DA3-2B978D32F7E0}">
      <dsp:nvSpPr>
        <dsp:cNvPr id="0" name=""/>
        <dsp:cNvSpPr/>
      </dsp:nvSpPr>
      <dsp:spPr>
        <a:xfrm>
          <a:off x="3842002" y="3910690"/>
          <a:ext cx="3608208"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Luyện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tập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hành</a:t>
          </a:r>
          <a:endParaRPr lang="vi-VN" sz="2000" kern="1200" dirty="0">
            <a:latin typeface="Arial" panose="020B0604020202020204" pitchFamily="34" charset="0"/>
            <a:cs typeface="Arial" panose="020B0604020202020204" pitchFamily="34" charset="0"/>
          </a:endParaRPr>
        </a:p>
      </dsp:txBody>
      <dsp:txXfrm>
        <a:off x="3861550" y="3930238"/>
        <a:ext cx="3569112" cy="628324"/>
      </dsp:txXfrm>
    </dsp:sp>
    <dsp:sp modelId="{8DE55C00-2233-488F-A2A1-7A5E1FEDC2C6}">
      <dsp:nvSpPr>
        <dsp:cNvPr id="0" name=""/>
        <dsp:cNvSpPr/>
      </dsp:nvSpPr>
      <dsp:spPr>
        <a:xfrm rot="3907178">
          <a:off x="2940490" y="4425198"/>
          <a:ext cx="1269086" cy="22170"/>
        </a:xfrm>
        <a:custGeom>
          <a:avLst/>
          <a:gdLst/>
          <a:ahLst/>
          <a:cxnLst/>
          <a:rect l="0" t="0" r="0" b="0"/>
          <a:pathLst>
            <a:path>
              <a:moveTo>
                <a:pt x="0" y="11085"/>
              </a:moveTo>
              <a:lnTo>
                <a:pt x="1269086"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43306" y="4404556"/>
        <a:ext cx="63454" cy="63454"/>
      </dsp:txXfrm>
    </dsp:sp>
    <dsp:sp modelId="{70D33B46-25C5-4F39-8B4F-17A541BFB4EF}">
      <dsp:nvSpPr>
        <dsp:cNvPr id="0" name=""/>
        <dsp:cNvSpPr/>
      </dsp:nvSpPr>
      <dsp:spPr>
        <a:xfrm>
          <a:off x="3842002" y="4678224"/>
          <a:ext cx="2870749"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Vận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dụng</a:t>
          </a:r>
          <a:r>
            <a:rPr lang="en-US" sz="2000" kern="1200" dirty="0">
              <a:latin typeface="Arial" panose="020B0604020202020204" pitchFamily="34" charset="0"/>
              <a:cs typeface="Arial" panose="020B0604020202020204" pitchFamily="34" charset="0"/>
            </a:rPr>
            <a:t>/</a:t>
          </a:r>
          <a:r>
            <a:rPr lang="en-US" sz="2000" kern="1200" dirty="0" err="1">
              <a:latin typeface="Arial" panose="020B0604020202020204" pitchFamily="34" charset="0"/>
              <a:cs typeface="Arial" panose="020B0604020202020204" pitchFamily="34" charset="0"/>
            </a:rPr>
            <a:t>trải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nghiệ</a:t>
          </a:r>
          <a:r>
            <a:rPr lang="en-US" sz="2400" kern="1200" dirty="0" err="1">
              <a:latin typeface="Arial" panose="020B0604020202020204" pitchFamily="34" charset="0"/>
              <a:cs typeface="Arial" panose="020B0604020202020204" pitchFamily="34" charset="0"/>
            </a:rPr>
            <a:t>m</a:t>
          </a:r>
          <a:endParaRPr lang="vi-VN" sz="2400" kern="1200" dirty="0">
            <a:latin typeface="Arial" panose="020B0604020202020204" pitchFamily="34" charset="0"/>
            <a:cs typeface="Arial" panose="020B0604020202020204" pitchFamily="34" charset="0"/>
          </a:endParaRPr>
        </a:p>
      </dsp:txBody>
      <dsp:txXfrm>
        <a:off x="3861550" y="4697772"/>
        <a:ext cx="2831653" cy="628324"/>
      </dsp:txXfrm>
    </dsp:sp>
    <dsp:sp modelId="{31716476-2CBC-445A-BFB9-657872925C1E}">
      <dsp:nvSpPr>
        <dsp:cNvPr id="0" name=""/>
        <dsp:cNvSpPr/>
      </dsp:nvSpPr>
      <dsp:spPr>
        <a:xfrm>
          <a:off x="8485" y="4294457"/>
          <a:ext cx="3242929"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Điều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chỉnh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sau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bài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dạy</a:t>
          </a:r>
          <a:endParaRPr lang="vi-VN" sz="2400" kern="1200" dirty="0">
            <a:latin typeface="Arial" panose="020B0604020202020204" pitchFamily="34" charset="0"/>
            <a:cs typeface="Arial" panose="020B0604020202020204" pitchFamily="34" charset="0"/>
          </a:endParaRPr>
        </a:p>
      </dsp:txBody>
      <dsp:txXfrm>
        <a:off x="28033" y="4314005"/>
        <a:ext cx="3203833" cy="628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E5D17-4913-4166-AE8D-2722FF6E92C3}">
      <dsp:nvSpPr>
        <dsp:cNvPr id="0" name=""/>
        <dsp:cNvSpPr/>
      </dsp:nvSpPr>
      <dsp:spPr>
        <a:xfrm>
          <a:off x="42764" y="840555"/>
          <a:ext cx="3299460"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Yêu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cầu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cần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đạt</a:t>
          </a:r>
          <a:endParaRPr lang="vi-VN" sz="2400" kern="1200" dirty="0">
            <a:latin typeface="Arial" panose="020B0604020202020204" pitchFamily="34" charset="0"/>
            <a:cs typeface="Arial" panose="020B0604020202020204" pitchFamily="34" charset="0"/>
          </a:endParaRPr>
        </a:p>
      </dsp:txBody>
      <dsp:txXfrm>
        <a:off x="62312" y="860103"/>
        <a:ext cx="3260364" cy="628324"/>
      </dsp:txXfrm>
    </dsp:sp>
    <dsp:sp modelId="{FF2B01A7-99D8-450C-B6F1-7F122837070F}">
      <dsp:nvSpPr>
        <dsp:cNvPr id="0" name=""/>
        <dsp:cNvSpPr/>
      </dsp:nvSpPr>
      <dsp:spPr>
        <a:xfrm rot="18183827">
          <a:off x="3134132" y="779414"/>
          <a:ext cx="915841" cy="22170"/>
        </a:xfrm>
        <a:custGeom>
          <a:avLst/>
          <a:gdLst/>
          <a:ahLst/>
          <a:cxnLst/>
          <a:rect l="0" t="0" r="0" b="0"/>
          <a:pathLst>
            <a:path>
              <a:moveTo>
                <a:pt x="0" y="11085"/>
              </a:moveTo>
              <a:lnTo>
                <a:pt x="915841"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69157" y="767603"/>
        <a:ext cx="45792" cy="45792"/>
      </dsp:txXfrm>
    </dsp:sp>
    <dsp:sp modelId="{1D5090DA-3EDF-4EA9-8C48-73D974599BEE}">
      <dsp:nvSpPr>
        <dsp:cNvPr id="0" name=""/>
        <dsp:cNvSpPr/>
      </dsp:nvSpPr>
      <dsp:spPr>
        <a:xfrm>
          <a:off x="3841882" y="73022"/>
          <a:ext cx="2748771"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-HV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gì</a:t>
          </a:r>
          <a:r>
            <a:rPr lang="en-US" sz="2000" kern="1200" dirty="0">
              <a:latin typeface="Arial" panose="020B0604020202020204" pitchFamily="34" charset="0"/>
              <a:cs typeface="Arial" panose="020B0604020202020204" pitchFamily="34" charset="0"/>
            </a:rPr>
            <a:t>?</a:t>
          </a:r>
          <a:endParaRPr lang="vi-VN" sz="2000" kern="1200" dirty="0">
            <a:latin typeface="Arial" panose="020B0604020202020204" pitchFamily="34" charset="0"/>
            <a:cs typeface="Arial" panose="020B0604020202020204" pitchFamily="34" charset="0"/>
          </a:endParaRPr>
        </a:p>
      </dsp:txBody>
      <dsp:txXfrm>
        <a:off x="3861430" y="92570"/>
        <a:ext cx="2709675" cy="628324"/>
      </dsp:txXfrm>
    </dsp:sp>
    <dsp:sp modelId="{B5C39577-EACE-4F85-9D56-9CC3E38B89FD}">
      <dsp:nvSpPr>
        <dsp:cNvPr id="0" name=""/>
        <dsp:cNvSpPr/>
      </dsp:nvSpPr>
      <dsp:spPr>
        <a:xfrm>
          <a:off x="3342224" y="1163180"/>
          <a:ext cx="499657" cy="22170"/>
        </a:xfrm>
        <a:custGeom>
          <a:avLst/>
          <a:gdLst/>
          <a:ahLst/>
          <a:cxnLst/>
          <a:rect l="0" t="0" r="0" b="0"/>
          <a:pathLst>
            <a:path>
              <a:moveTo>
                <a:pt x="0" y="11085"/>
              </a:moveTo>
              <a:lnTo>
                <a:pt x="499657"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79561" y="1161774"/>
        <a:ext cx="24982" cy="24982"/>
      </dsp:txXfrm>
    </dsp:sp>
    <dsp:sp modelId="{F1935CC2-DCAB-402D-9092-4962D519DAD9}">
      <dsp:nvSpPr>
        <dsp:cNvPr id="0" name=""/>
        <dsp:cNvSpPr/>
      </dsp:nvSpPr>
      <dsp:spPr>
        <a:xfrm>
          <a:off x="3841882" y="840555"/>
          <a:ext cx="5498584"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t>
          </a:r>
          <a:r>
            <a:rPr lang="en-US" sz="2000" kern="1200" dirty="0" err="1">
              <a:latin typeface="Arial" panose="020B0604020202020204" pitchFamily="34" charset="0"/>
              <a:cs typeface="Arial" panose="020B0604020202020204" pitchFamily="34" charset="0"/>
            </a:rPr>
            <a:t>Vận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dụng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gì</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vấn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trong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tiễn</a:t>
          </a:r>
          <a:r>
            <a:rPr lang="en-US" sz="2000" kern="1200" dirty="0">
              <a:latin typeface="Arial" panose="020B0604020202020204" pitchFamily="34" charset="0"/>
              <a:cs typeface="Arial" panose="020B0604020202020204" pitchFamily="34" charset="0"/>
            </a:rPr>
            <a:t>?</a:t>
          </a:r>
          <a:endParaRPr lang="vi-VN" sz="2000" kern="1200" dirty="0">
            <a:latin typeface="Arial" panose="020B0604020202020204" pitchFamily="34" charset="0"/>
            <a:cs typeface="Arial" panose="020B0604020202020204" pitchFamily="34" charset="0"/>
          </a:endParaRPr>
        </a:p>
      </dsp:txBody>
      <dsp:txXfrm>
        <a:off x="3861430" y="860103"/>
        <a:ext cx="5459488" cy="628324"/>
      </dsp:txXfrm>
    </dsp:sp>
    <dsp:sp modelId="{AE1FC573-BC70-4A09-A2BB-FAAC4BE67DC2}">
      <dsp:nvSpPr>
        <dsp:cNvPr id="0" name=""/>
        <dsp:cNvSpPr/>
      </dsp:nvSpPr>
      <dsp:spPr>
        <a:xfrm rot="3416173">
          <a:off x="3134132" y="1546947"/>
          <a:ext cx="915841" cy="22170"/>
        </a:xfrm>
        <a:custGeom>
          <a:avLst/>
          <a:gdLst/>
          <a:ahLst/>
          <a:cxnLst/>
          <a:rect l="0" t="0" r="0" b="0"/>
          <a:pathLst>
            <a:path>
              <a:moveTo>
                <a:pt x="0" y="11085"/>
              </a:moveTo>
              <a:lnTo>
                <a:pt x="915841"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69157" y="1535137"/>
        <a:ext cx="45792" cy="45792"/>
      </dsp:txXfrm>
    </dsp:sp>
    <dsp:sp modelId="{18C44A4E-9F6E-4638-B78F-BA52AA6DD1B1}">
      <dsp:nvSpPr>
        <dsp:cNvPr id="0" name=""/>
        <dsp:cNvSpPr/>
      </dsp:nvSpPr>
      <dsp:spPr>
        <a:xfrm>
          <a:off x="3841882" y="1608089"/>
          <a:ext cx="5326416"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cơ</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hội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thành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phát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triển</a:t>
          </a:r>
          <a:r>
            <a:rPr lang="en-US" sz="2000" kern="1200" dirty="0">
              <a:latin typeface="Arial" panose="020B0604020202020204" pitchFamily="34" charset="0"/>
              <a:cs typeface="Arial" panose="020B0604020202020204" pitchFamily="34" charset="0"/>
            </a:rPr>
            <a:t> PC, NL </a:t>
          </a:r>
          <a:r>
            <a:rPr lang="en-US" sz="2400" kern="1200" dirty="0" err="1">
              <a:latin typeface="Arial" panose="020B0604020202020204" pitchFamily="34" charset="0"/>
              <a:cs typeface="Arial" panose="020B0604020202020204" pitchFamily="34" charset="0"/>
            </a:rPr>
            <a:t>gì</a:t>
          </a:r>
          <a:r>
            <a:rPr lang="en-US" sz="2400" kern="1200" dirty="0">
              <a:latin typeface="Arial" panose="020B0604020202020204" pitchFamily="34" charset="0"/>
              <a:cs typeface="Arial" panose="020B0604020202020204" pitchFamily="34" charset="0"/>
            </a:rPr>
            <a:t>?</a:t>
          </a:r>
          <a:endParaRPr lang="vi-VN" sz="2400" kern="1200" dirty="0">
            <a:latin typeface="Arial" panose="020B0604020202020204" pitchFamily="34" charset="0"/>
            <a:cs typeface="Arial" panose="020B0604020202020204" pitchFamily="34" charset="0"/>
          </a:endParaRPr>
        </a:p>
      </dsp:txBody>
      <dsp:txXfrm>
        <a:off x="3861430" y="1627637"/>
        <a:ext cx="5287320" cy="628324"/>
      </dsp:txXfrm>
    </dsp:sp>
    <dsp:sp modelId="{CB13BE0E-E0D7-4013-8AD5-56414AB449C8}">
      <dsp:nvSpPr>
        <dsp:cNvPr id="0" name=""/>
        <dsp:cNvSpPr/>
      </dsp:nvSpPr>
      <dsp:spPr>
        <a:xfrm>
          <a:off x="40027" y="1582453"/>
          <a:ext cx="3321618"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Đồ</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dùng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dạy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endParaRPr lang="vi-VN" sz="2400" kern="1200" dirty="0">
            <a:latin typeface="Arial" panose="020B0604020202020204" pitchFamily="34" charset="0"/>
            <a:cs typeface="Arial" panose="020B0604020202020204" pitchFamily="34" charset="0"/>
          </a:endParaRPr>
        </a:p>
      </dsp:txBody>
      <dsp:txXfrm>
        <a:off x="59575" y="1602001"/>
        <a:ext cx="3282522" cy="628324"/>
      </dsp:txXfrm>
    </dsp:sp>
    <dsp:sp modelId="{CF6C5597-4225-415D-A5AB-8BD250EF4E45}">
      <dsp:nvSpPr>
        <dsp:cNvPr id="0" name=""/>
        <dsp:cNvSpPr/>
      </dsp:nvSpPr>
      <dsp:spPr>
        <a:xfrm>
          <a:off x="42764" y="3526923"/>
          <a:ext cx="3299580"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Các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hoạt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động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dạy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endParaRPr lang="vi-VN" sz="2400" kern="1200" dirty="0">
            <a:latin typeface="Arial" panose="020B0604020202020204" pitchFamily="34" charset="0"/>
            <a:cs typeface="Arial" panose="020B0604020202020204" pitchFamily="34" charset="0"/>
          </a:endParaRPr>
        </a:p>
      </dsp:txBody>
      <dsp:txXfrm>
        <a:off x="62312" y="3546471"/>
        <a:ext cx="3260484" cy="628324"/>
      </dsp:txXfrm>
    </dsp:sp>
    <dsp:sp modelId="{2EAF0AF5-3C78-4584-8B33-CF689A18D490}">
      <dsp:nvSpPr>
        <dsp:cNvPr id="0" name=""/>
        <dsp:cNvSpPr/>
      </dsp:nvSpPr>
      <dsp:spPr>
        <a:xfrm rot="17607634">
          <a:off x="2964648" y="3273898"/>
          <a:ext cx="1255050" cy="22170"/>
        </a:xfrm>
        <a:custGeom>
          <a:avLst/>
          <a:gdLst/>
          <a:ahLst/>
          <a:cxnLst/>
          <a:rect l="0" t="0" r="0" b="0"/>
          <a:pathLst>
            <a:path>
              <a:moveTo>
                <a:pt x="0" y="11085"/>
              </a:moveTo>
              <a:lnTo>
                <a:pt x="1255050"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60797" y="3253607"/>
        <a:ext cx="62752" cy="62752"/>
      </dsp:txXfrm>
    </dsp:sp>
    <dsp:sp modelId="{7B5F77B4-816E-4B2C-88EE-E1F54D2C12E1}">
      <dsp:nvSpPr>
        <dsp:cNvPr id="0" name=""/>
        <dsp:cNvSpPr/>
      </dsp:nvSpPr>
      <dsp:spPr>
        <a:xfrm>
          <a:off x="3842002" y="2375623"/>
          <a:ext cx="1334841"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Khởi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động</a:t>
          </a:r>
          <a:endParaRPr lang="vi-VN" sz="2000" kern="1200" dirty="0">
            <a:latin typeface="Arial" panose="020B0604020202020204" pitchFamily="34" charset="0"/>
            <a:cs typeface="Arial" panose="020B0604020202020204" pitchFamily="34" charset="0"/>
          </a:endParaRPr>
        </a:p>
      </dsp:txBody>
      <dsp:txXfrm>
        <a:off x="3861550" y="2395171"/>
        <a:ext cx="1295745" cy="628324"/>
      </dsp:txXfrm>
    </dsp:sp>
    <dsp:sp modelId="{1D2769D0-240A-4AD8-8FE7-9C63C8205927}">
      <dsp:nvSpPr>
        <dsp:cNvPr id="0" name=""/>
        <dsp:cNvSpPr/>
      </dsp:nvSpPr>
      <dsp:spPr>
        <a:xfrm rot="19348416">
          <a:off x="3277159" y="3657665"/>
          <a:ext cx="630027" cy="22170"/>
        </a:xfrm>
        <a:custGeom>
          <a:avLst/>
          <a:gdLst/>
          <a:ahLst/>
          <a:cxnLst/>
          <a:rect l="0" t="0" r="0" b="0"/>
          <a:pathLst>
            <a:path>
              <a:moveTo>
                <a:pt x="0" y="11085"/>
              </a:moveTo>
              <a:lnTo>
                <a:pt x="630027"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76422" y="3652999"/>
        <a:ext cx="31501" cy="31501"/>
      </dsp:txXfrm>
    </dsp:sp>
    <dsp:sp modelId="{67202F6B-C1AC-440E-B8A0-AFD7252D3B5D}">
      <dsp:nvSpPr>
        <dsp:cNvPr id="0" name=""/>
        <dsp:cNvSpPr/>
      </dsp:nvSpPr>
      <dsp:spPr>
        <a:xfrm>
          <a:off x="3842002" y="3143156"/>
          <a:ext cx="2533795"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Hình thành kiến thức</a:t>
          </a:r>
          <a:endParaRPr lang="vi-VN" sz="2000" kern="1200" dirty="0">
            <a:latin typeface="Arial" panose="020B0604020202020204" pitchFamily="34" charset="0"/>
            <a:cs typeface="Arial" panose="020B0604020202020204" pitchFamily="34" charset="0"/>
          </a:endParaRPr>
        </a:p>
      </dsp:txBody>
      <dsp:txXfrm>
        <a:off x="3861550" y="3162704"/>
        <a:ext cx="2494699" cy="628324"/>
      </dsp:txXfrm>
    </dsp:sp>
    <dsp:sp modelId="{F30B3DE8-6C94-4D9E-9717-6D1E740C6694}">
      <dsp:nvSpPr>
        <dsp:cNvPr id="0" name=""/>
        <dsp:cNvSpPr/>
      </dsp:nvSpPr>
      <dsp:spPr>
        <a:xfrm rot="2251584">
          <a:off x="3277159" y="4041431"/>
          <a:ext cx="630027" cy="22170"/>
        </a:xfrm>
        <a:custGeom>
          <a:avLst/>
          <a:gdLst/>
          <a:ahLst/>
          <a:cxnLst/>
          <a:rect l="0" t="0" r="0" b="0"/>
          <a:pathLst>
            <a:path>
              <a:moveTo>
                <a:pt x="0" y="11085"/>
              </a:moveTo>
              <a:lnTo>
                <a:pt x="630027"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76422" y="4036766"/>
        <a:ext cx="31501" cy="31501"/>
      </dsp:txXfrm>
    </dsp:sp>
    <dsp:sp modelId="{2BF7840A-3B8E-4187-8DA3-2B978D32F7E0}">
      <dsp:nvSpPr>
        <dsp:cNvPr id="0" name=""/>
        <dsp:cNvSpPr/>
      </dsp:nvSpPr>
      <dsp:spPr>
        <a:xfrm>
          <a:off x="3842002" y="3910690"/>
          <a:ext cx="3608208"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Luyện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tập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hành</a:t>
          </a:r>
          <a:endParaRPr lang="vi-VN" sz="2000" kern="1200" dirty="0">
            <a:latin typeface="Arial" panose="020B0604020202020204" pitchFamily="34" charset="0"/>
            <a:cs typeface="Arial" panose="020B0604020202020204" pitchFamily="34" charset="0"/>
          </a:endParaRPr>
        </a:p>
      </dsp:txBody>
      <dsp:txXfrm>
        <a:off x="3861550" y="3930238"/>
        <a:ext cx="3569112" cy="628324"/>
      </dsp:txXfrm>
    </dsp:sp>
    <dsp:sp modelId="{8DE55C00-2233-488F-A2A1-7A5E1FEDC2C6}">
      <dsp:nvSpPr>
        <dsp:cNvPr id="0" name=""/>
        <dsp:cNvSpPr/>
      </dsp:nvSpPr>
      <dsp:spPr>
        <a:xfrm rot="3992366">
          <a:off x="2964648" y="4425198"/>
          <a:ext cx="1255050" cy="22170"/>
        </a:xfrm>
        <a:custGeom>
          <a:avLst/>
          <a:gdLst/>
          <a:ahLst/>
          <a:cxnLst/>
          <a:rect l="0" t="0" r="0" b="0"/>
          <a:pathLst>
            <a:path>
              <a:moveTo>
                <a:pt x="0" y="11085"/>
              </a:moveTo>
              <a:lnTo>
                <a:pt x="1255050" y="11085"/>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560797" y="4404907"/>
        <a:ext cx="62752" cy="62752"/>
      </dsp:txXfrm>
    </dsp:sp>
    <dsp:sp modelId="{70D33B46-25C5-4F39-8B4F-17A541BFB4EF}">
      <dsp:nvSpPr>
        <dsp:cNvPr id="0" name=""/>
        <dsp:cNvSpPr/>
      </dsp:nvSpPr>
      <dsp:spPr>
        <a:xfrm>
          <a:off x="3842002" y="4678224"/>
          <a:ext cx="2870749"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Vận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dụng</a:t>
          </a:r>
          <a:r>
            <a:rPr lang="en-US" sz="2000" kern="1200" dirty="0">
              <a:latin typeface="Arial" panose="020B0604020202020204" pitchFamily="34" charset="0"/>
              <a:cs typeface="Arial" panose="020B0604020202020204" pitchFamily="34" charset="0"/>
            </a:rPr>
            <a:t>/</a:t>
          </a:r>
          <a:r>
            <a:rPr lang="en-US" sz="2000" kern="1200" dirty="0" err="1">
              <a:latin typeface="Arial" panose="020B0604020202020204" pitchFamily="34" charset="0"/>
              <a:cs typeface="Arial" panose="020B0604020202020204" pitchFamily="34" charset="0"/>
            </a:rPr>
            <a:t>trải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nghiệ</a:t>
          </a:r>
          <a:r>
            <a:rPr lang="en-US" sz="2400" kern="1200" dirty="0" err="1">
              <a:latin typeface="Arial" panose="020B0604020202020204" pitchFamily="34" charset="0"/>
              <a:cs typeface="Arial" panose="020B0604020202020204" pitchFamily="34" charset="0"/>
            </a:rPr>
            <a:t>m</a:t>
          </a:r>
          <a:endParaRPr lang="vi-VN" sz="2400" kern="1200" dirty="0">
            <a:latin typeface="Arial" panose="020B0604020202020204" pitchFamily="34" charset="0"/>
            <a:cs typeface="Arial" panose="020B0604020202020204" pitchFamily="34" charset="0"/>
          </a:endParaRPr>
        </a:p>
      </dsp:txBody>
      <dsp:txXfrm>
        <a:off x="3861550" y="4697772"/>
        <a:ext cx="2831653" cy="628324"/>
      </dsp:txXfrm>
    </dsp:sp>
    <dsp:sp modelId="{31716476-2CBC-445A-BFB9-657872925C1E}">
      <dsp:nvSpPr>
        <dsp:cNvPr id="0" name=""/>
        <dsp:cNvSpPr/>
      </dsp:nvSpPr>
      <dsp:spPr>
        <a:xfrm>
          <a:off x="65630" y="4283024"/>
          <a:ext cx="3265768" cy="667420"/>
        </a:xfrm>
        <a:prstGeom prst="roundRect">
          <a:avLst>
            <a:gd name="adj" fmla="val 10000"/>
          </a:avLst>
        </a:prstGeom>
        <a:solidFill>
          <a:schemeClr val="lt1">
            <a:hueOff val="0"/>
            <a:satOff val="0"/>
            <a:lumOff val="0"/>
            <a:alphaOff val="0"/>
          </a:schemeClr>
        </a:solidFill>
        <a:ln w="1905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Điều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chỉnh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sau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bài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dạy</a:t>
          </a:r>
          <a:endParaRPr lang="vi-VN" sz="2400" kern="1200" dirty="0">
            <a:latin typeface="Arial" panose="020B0604020202020204" pitchFamily="34" charset="0"/>
            <a:cs typeface="Arial" panose="020B0604020202020204" pitchFamily="34" charset="0"/>
          </a:endParaRPr>
        </a:p>
      </dsp:txBody>
      <dsp:txXfrm>
        <a:off x="85178" y="4302572"/>
        <a:ext cx="3226672" cy="6283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AB126-D393-46F6-9F01-464EEFC3820B}"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482D6-7994-451B-969F-5E34F3ACF910}" type="slidenum">
              <a:rPr lang="en-US" smtClean="0"/>
              <a:t>‹#›</a:t>
            </a:fld>
            <a:endParaRPr lang="en-US"/>
          </a:p>
        </p:txBody>
      </p:sp>
    </p:spTree>
    <p:extLst>
      <p:ext uri="{BB962C8B-B14F-4D97-AF65-F5344CB8AC3E}">
        <p14:creationId xmlns:p14="http://schemas.microsoft.com/office/powerpoint/2010/main" val="143008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A80E036-2AD3-40EE-8A71-C2A4E931E2BE}" type="slidenum">
              <a:rPr lang="en-US" smtClean="0"/>
              <a:t>2</a:t>
            </a:fld>
            <a:endParaRPr lang="en-US"/>
          </a:p>
        </p:txBody>
      </p:sp>
    </p:spTree>
    <p:extLst>
      <p:ext uri="{BB962C8B-B14F-4D97-AF65-F5344CB8AC3E}">
        <p14:creationId xmlns:p14="http://schemas.microsoft.com/office/powerpoint/2010/main" val="160283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4762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1999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23873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1446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27545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29980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565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4526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0384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12575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smtClean="0"/>
              <a:t>10</a:t>
            </a:fld>
            <a:endParaRPr lang="en-US"/>
          </a:p>
        </p:txBody>
      </p:sp>
    </p:spTree>
    <p:extLst>
      <p:ext uri="{BB962C8B-B14F-4D97-AF65-F5344CB8AC3E}">
        <p14:creationId xmlns:p14="http://schemas.microsoft.com/office/powerpoint/2010/main" val="317376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81196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91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72212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203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1C082280-A261-4FB8-B72E-37E04B2EC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98AD0C4F-7AB4-4BEB-8AA7-EA3D5434E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55652" name="Slide Number Placeholder 3">
            <a:extLst>
              <a:ext uri="{FF2B5EF4-FFF2-40B4-BE49-F238E27FC236}">
                <a16:creationId xmlns:a16="http://schemas.microsoft.com/office/drawing/2014/main" id="{6C31B32F-E02F-4E7F-8302-A45FE82CE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857B8FB-809E-4BDB-9C07-367C509F8585}" type="slidenum">
              <a:rPr lang="en-US" altLang="vi-VN">
                <a:solidFill>
                  <a:srgbClr val="000000"/>
                </a:solidFill>
              </a:rPr>
              <a:pPr/>
              <a:t>34</a:t>
            </a:fld>
            <a:endParaRPr lang="en-US" altLang="vi-VN">
              <a:solidFill>
                <a:srgbClr val="000000"/>
              </a:solidFill>
            </a:endParaRPr>
          </a:p>
        </p:txBody>
      </p:sp>
    </p:spTree>
    <p:extLst>
      <p:ext uri="{BB962C8B-B14F-4D97-AF65-F5344CB8AC3E}">
        <p14:creationId xmlns:p14="http://schemas.microsoft.com/office/powerpoint/2010/main" val="353597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1C082280-A261-4FB8-B72E-37E04B2EC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98AD0C4F-7AB4-4BEB-8AA7-EA3D5434E8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55652" name="Slide Number Placeholder 3">
            <a:extLst>
              <a:ext uri="{FF2B5EF4-FFF2-40B4-BE49-F238E27FC236}">
                <a16:creationId xmlns:a16="http://schemas.microsoft.com/office/drawing/2014/main" id="{6C31B32F-E02F-4E7F-8302-A45FE82CE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857B8FB-809E-4BDB-9C07-367C509F8585}" type="slidenum">
              <a:rPr lang="en-US" altLang="vi-VN">
                <a:solidFill>
                  <a:srgbClr val="000000"/>
                </a:solidFill>
              </a:rPr>
              <a:pPr/>
              <a:t>60</a:t>
            </a:fld>
            <a:endParaRPr lang="en-US" altLang="vi-VN">
              <a:solidFill>
                <a:srgbClr val="000000"/>
              </a:solidFill>
            </a:endParaRPr>
          </a:p>
        </p:txBody>
      </p:sp>
    </p:spTree>
    <p:extLst>
      <p:ext uri="{BB962C8B-B14F-4D97-AF65-F5344CB8AC3E}">
        <p14:creationId xmlns:p14="http://schemas.microsoft.com/office/powerpoint/2010/main" val="207457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smtClean="0"/>
              <a:t>11</a:t>
            </a:fld>
            <a:endParaRPr lang="en-US"/>
          </a:p>
        </p:txBody>
      </p:sp>
    </p:spTree>
    <p:extLst>
      <p:ext uri="{BB962C8B-B14F-4D97-AF65-F5344CB8AC3E}">
        <p14:creationId xmlns:p14="http://schemas.microsoft.com/office/powerpoint/2010/main" val="402364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8541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4665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7829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27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2263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37CA4-B508-4BAC-A585-A742BF6D3638}"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512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32979468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264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892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94985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239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15718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16490005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19450513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73210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13282718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13B6BD-2C0A-4B7B-A263-ACC1BBA9B010}"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37507919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3B6BD-2C0A-4B7B-A263-ACC1BBA9B010}"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17159421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3B6BD-2C0A-4B7B-A263-ACC1BBA9B010}"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28740298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3B6BD-2C0A-4B7B-A263-ACC1BBA9B010}"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294642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3B6BD-2C0A-4B7B-A263-ACC1BBA9B010}"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23105063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13B6BD-2C0A-4B7B-A263-ACC1BBA9B010}"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5B652-5C23-47E9-8E58-47F4DEED809E}" type="slidenum">
              <a:rPr lang="en-US" smtClean="0"/>
              <a:t>‹#›</a:t>
            </a:fld>
            <a:endParaRPr lang="en-US"/>
          </a:p>
        </p:txBody>
      </p:sp>
    </p:spTree>
    <p:extLst>
      <p:ext uri="{BB962C8B-B14F-4D97-AF65-F5344CB8AC3E}">
        <p14:creationId xmlns:p14="http://schemas.microsoft.com/office/powerpoint/2010/main" val="16095799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5B652-5C23-47E9-8E58-47F4DEED809E}" type="slidenum">
              <a:rPr lang="en-US" smtClean="0"/>
              <a:t>‹#›</a:t>
            </a:fld>
            <a:endParaRPr lang="en-US"/>
          </a:p>
        </p:txBody>
      </p:sp>
      <p:sp>
        <p:nvSpPr>
          <p:cNvPr id="5" name="Date Placeholder 4"/>
          <p:cNvSpPr>
            <a:spLocks noGrp="1"/>
          </p:cNvSpPr>
          <p:nvPr>
            <p:ph type="dt" sz="half" idx="10"/>
          </p:nvPr>
        </p:nvSpPr>
        <p:spPr/>
        <p:txBody>
          <a:bodyPr/>
          <a:lstStyle/>
          <a:p>
            <a:fld id="{D213B6BD-2C0A-4B7B-A263-ACC1BBA9B010}" type="datetimeFigureOut">
              <a:rPr lang="en-US" smtClean="0"/>
              <a:t>9/27/2023</a:t>
            </a:fld>
            <a:endParaRPr lang="en-US"/>
          </a:p>
        </p:txBody>
      </p:sp>
    </p:spTree>
    <p:extLst>
      <p:ext uri="{BB962C8B-B14F-4D97-AF65-F5344CB8AC3E}">
        <p14:creationId xmlns:p14="http://schemas.microsoft.com/office/powerpoint/2010/main" val="25071501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13B6BD-2C0A-4B7B-A263-ACC1BBA9B010}" type="datetimeFigureOut">
              <a:rPr lang="en-US" smtClean="0"/>
              <a:t>9/27/2023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B5B652-5C23-47E9-8E58-47F4DEED809E}" type="slidenum">
              <a:rPr lang="en-US" smtClean="0"/>
              <a:t>‹#›</a:t>
            </a:fld>
            <a:endParaRPr lang="en-US"/>
          </a:p>
        </p:txBody>
      </p:sp>
    </p:spTree>
    <p:extLst>
      <p:ext uri="{BB962C8B-B14F-4D97-AF65-F5344CB8AC3E}">
        <p14:creationId xmlns:p14="http://schemas.microsoft.com/office/powerpoint/2010/main" val="212470855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6.jpeg"/><Relationship Id="rId2" Type="http://schemas.openxmlformats.org/officeDocument/2006/relationships/image" Target="../media/image8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5.png"/><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8623" y="327890"/>
            <a:ext cx="9329187" cy="584775"/>
          </a:xfrm>
          <a:prstGeom prst="rect">
            <a:avLst/>
          </a:prstGeom>
          <a:noFill/>
        </p:spPr>
        <p:txBody>
          <a:bodyPr wrap="square" lIns="91440" tIns="45720" rIns="91440" bIns="45720">
            <a:spAutoFit/>
          </a:bodyPr>
          <a:lstStyle/>
          <a:p>
            <a:pPr algn="ctr"/>
            <a:r>
              <a:rPr lang="en-US" sz="3200" b="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SỞ GIÁO DỤC VÀ ĐÀO TẠO TP HỒ CHÍ MINH </a:t>
            </a:r>
          </a:p>
        </p:txBody>
      </p:sp>
      <p:sp>
        <p:nvSpPr>
          <p:cNvPr id="8" name="TextBox 7"/>
          <p:cNvSpPr txBox="1"/>
          <p:nvPr/>
        </p:nvSpPr>
        <p:spPr>
          <a:xfrm>
            <a:off x="0" y="6392996"/>
            <a:ext cx="12192000" cy="461665"/>
          </a:xfrm>
          <a:prstGeom prst="rect">
            <a:avLst/>
          </a:prstGeom>
          <a:noFill/>
        </p:spPr>
        <p:txBody>
          <a:bodyPr wrap="square" rtlCol="0">
            <a:spAutoFit/>
          </a:bodyPr>
          <a:lstStyle/>
          <a:p>
            <a:pPr algn="ctr"/>
            <a:r>
              <a:rPr lang="en-US" sz="2400" b="1" i="1" dirty="0" err="1">
                <a:solidFill>
                  <a:schemeClr val="tx2"/>
                </a:solidFill>
                <a:latin typeface="Times New Roman" panose="02020603050405020304" pitchFamily="18" charset="0"/>
                <a:cs typeface="Times New Roman" panose="02020603050405020304" pitchFamily="18" charset="0"/>
              </a:rPr>
              <a:t>Thành</a:t>
            </a:r>
            <a:r>
              <a:rPr lang="en-US" sz="2400" b="1" i="1" dirty="0">
                <a:solidFill>
                  <a:schemeClr val="tx2"/>
                </a:solidFill>
                <a:latin typeface="Times New Roman" panose="02020603050405020304" pitchFamily="18" charset="0"/>
                <a:cs typeface="Times New Roman" panose="02020603050405020304" pitchFamily="18" charset="0"/>
              </a:rPr>
              <a:t> </a:t>
            </a:r>
            <a:r>
              <a:rPr lang="en-US" sz="2400" b="1" i="1" dirty="0" err="1">
                <a:solidFill>
                  <a:schemeClr val="tx2"/>
                </a:solidFill>
                <a:latin typeface="Times New Roman" panose="02020603050405020304" pitchFamily="18" charset="0"/>
                <a:cs typeface="Times New Roman" panose="02020603050405020304" pitchFamily="18" charset="0"/>
              </a:rPr>
              <a:t>phố</a:t>
            </a:r>
            <a:r>
              <a:rPr lang="en-US" sz="2400" b="1" i="1" dirty="0">
                <a:solidFill>
                  <a:schemeClr val="tx2"/>
                </a:solidFill>
                <a:latin typeface="Times New Roman" panose="02020603050405020304" pitchFamily="18" charset="0"/>
                <a:cs typeface="Times New Roman" panose="02020603050405020304" pitchFamily="18" charset="0"/>
              </a:rPr>
              <a:t> </a:t>
            </a:r>
            <a:r>
              <a:rPr lang="en-US" sz="2400" b="1" i="1" dirty="0" err="1">
                <a:solidFill>
                  <a:schemeClr val="tx2"/>
                </a:solidFill>
                <a:latin typeface="Times New Roman" panose="02020603050405020304" pitchFamily="18" charset="0"/>
                <a:cs typeface="Times New Roman" panose="02020603050405020304" pitchFamily="18" charset="0"/>
              </a:rPr>
              <a:t>Hồ</a:t>
            </a:r>
            <a:r>
              <a:rPr lang="en-US" sz="2400" b="1" i="1" dirty="0">
                <a:solidFill>
                  <a:schemeClr val="tx2"/>
                </a:solidFill>
                <a:latin typeface="Times New Roman" panose="02020603050405020304" pitchFamily="18" charset="0"/>
                <a:cs typeface="Times New Roman" panose="02020603050405020304" pitchFamily="18" charset="0"/>
              </a:rPr>
              <a:t> </a:t>
            </a:r>
            <a:r>
              <a:rPr lang="en-US" sz="2400" b="1" i="1" dirty="0" err="1">
                <a:solidFill>
                  <a:schemeClr val="tx2"/>
                </a:solidFill>
                <a:latin typeface="Times New Roman" panose="02020603050405020304" pitchFamily="18" charset="0"/>
                <a:cs typeface="Times New Roman" panose="02020603050405020304" pitchFamily="18" charset="0"/>
              </a:rPr>
              <a:t>Chí</a:t>
            </a:r>
            <a:r>
              <a:rPr lang="en-US" sz="2400" b="1" i="1" dirty="0">
                <a:solidFill>
                  <a:schemeClr val="tx2"/>
                </a:solidFill>
                <a:latin typeface="Times New Roman" panose="02020603050405020304" pitchFamily="18" charset="0"/>
                <a:cs typeface="Times New Roman" panose="02020603050405020304" pitchFamily="18" charset="0"/>
              </a:rPr>
              <a:t> Minh, </a:t>
            </a:r>
            <a:r>
              <a:rPr lang="en-US" sz="2400" b="1" i="1" dirty="0" err="1">
                <a:solidFill>
                  <a:schemeClr val="tx2"/>
                </a:solidFill>
                <a:latin typeface="Times New Roman" panose="02020603050405020304" pitchFamily="18" charset="0"/>
                <a:cs typeface="Times New Roman" panose="02020603050405020304" pitchFamily="18" charset="0"/>
              </a:rPr>
              <a:t>ngày</a:t>
            </a:r>
            <a:r>
              <a:rPr lang="en-US" sz="2400" b="1" i="1" dirty="0">
                <a:solidFill>
                  <a:schemeClr val="tx2"/>
                </a:solidFill>
                <a:latin typeface="Times New Roman" panose="02020603050405020304" pitchFamily="18" charset="0"/>
                <a:cs typeface="Times New Roman" panose="02020603050405020304" pitchFamily="18" charset="0"/>
              </a:rPr>
              <a:t> 27 </a:t>
            </a:r>
            <a:r>
              <a:rPr lang="en-US" sz="2400" b="1" i="1" dirty="0" err="1">
                <a:solidFill>
                  <a:schemeClr val="tx2"/>
                </a:solidFill>
                <a:latin typeface="Times New Roman" panose="02020603050405020304" pitchFamily="18" charset="0"/>
                <a:cs typeface="Times New Roman" panose="02020603050405020304" pitchFamily="18" charset="0"/>
              </a:rPr>
              <a:t>tháng</a:t>
            </a:r>
            <a:r>
              <a:rPr lang="en-US" sz="2400" b="1" i="1" dirty="0">
                <a:solidFill>
                  <a:schemeClr val="tx2"/>
                </a:solidFill>
                <a:latin typeface="Times New Roman" panose="02020603050405020304" pitchFamily="18" charset="0"/>
                <a:cs typeface="Times New Roman" panose="02020603050405020304" pitchFamily="18" charset="0"/>
              </a:rPr>
              <a:t> 9 </a:t>
            </a:r>
            <a:r>
              <a:rPr lang="en-US" sz="2400" b="1" i="1" dirty="0" err="1">
                <a:solidFill>
                  <a:schemeClr val="tx2"/>
                </a:solidFill>
                <a:latin typeface="Times New Roman" panose="02020603050405020304" pitchFamily="18" charset="0"/>
                <a:cs typeface="Times New Roman" panose="02020603050405020304" pitchFamily="18" charset="0"/>
              </a:rPr>
              <a:t>năm</a:t>
            </a:r>
            <a:r>
              <a:rPr lang="en-US" sz="2400" b="1" i="1" dirty="0">
                <a:solidFill>
                  <a:schemeClr val="tx2"/>
                </a:solidFill>
                <a:latin typeface="Times New Roman" panose="02020603050405020304" pitchFamily="18" charset="0"/>
                <a:cs typeface="Times New Roman" panose="02020603050405020304" pitchFamily="18" charset="0"/>
              </a:rPr>
              <a:t> 2023</a:t>
            </a:r>
          </a:p>
        </p:txBody>
      </p:sp>
      <p:sp>
        <p:nvSpPr>
          <p:cNvPr id="2" name="Rectangle 1"/>
          <p:cNvSpPr/>
          <p:nvPr/>
        </p:nvSpPr>
        <p:spPr>
          <a:xfrm>
            <a:off x="155575" y="1615729"/>
            <a:ext cx="11876004" cy="3046988"/>
          </a:xfrm>
          <a:prstGeom prst="rect">
            <a:avLst/>
          </a:prstGeom>
          <a:noFill/>
        </p:spPr>
        <p:txBody>
          <a:bodyPr wrap="square" lIns="91440" tIns="45720" rIns="91440" bIns="45720">
            <a:spAutoFit/>
          </a:bodyPr>
          <a:lstStyle/>
          <a:p>
            <a:pPr algn="ctr"/>
            <a:r>
              <a:rPr lang="en-US" sz="60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HỘI NGHỊ</a:t>
            </a:r>
          </a:p>
          <a:p>
            <a:pPr algn="ctr"/>
            <a:r>
              <a:rPr lang="en-US" sz="44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TẬP HUẤN VỀ DẠY HỌC CH</a:t>
            </a:r>
            <a:r>
              <a:rPr lang="vi-VN" sz="44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Ư</a:t>
            </a:r>
            <a:r>
              <a:rPr lang="en-US" sz="44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ƠNG TRÌNH XÓA MÙ CHỮ GIAI ĐOẠN 1</a:t>
            </a:r>
          </a:p>
          <a:p>
            <a:pPr algn="ctr"/>
            <a:r>
              <a:rPr lang="en-US" sz="44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MÔN TOÁN</a:t>
            </a:r>
          </a:p>
        </p:txBody>
      </p:sp>
      <p:sp>
        <p:nvSpPr>
          <p:cNvPr id="7" name="AutoShape 2" descr="Sở Giáo dục và Đào tạo tỉnh Yên Bái"/>
          <p:cNvSpPr>
            <a:spLocks noChangeAspect="1" noChangeArrowheads="1"/>
          </p:cNvSpPr>
          <p:nvPr/>
        </p:nvSpPr>
        <p:spPr bwMode="auto">
          <a:xfrm>
            <a:off x="155574" y="-144463"/>
            <a:ext cx="319953" cy="3199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Sở Giáo dục và Đào tạo tỉnh Yên Bái"/>
          <p:cNvSpPr>
            <a:spLocks noChangeAspect="1" noChangeArrowheads="1"/>
          </p:cNvSpPr>
          <p:nvPr/>
        </p:nvSpPr>
        <p:spPr bwMode="auto">
          <a:xfrm>
            <a:off x="504623" y="175491"/>
            <a:ext cx="2539366" cy="1649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8132D18-5286-4493-A8BC-A0E3AC42D432}"/>
              </a:ext>
            </a:extLst>
          </p:cNvPr>
          <p:cNvSpPr/>
          <p:nvPr/>
        </p:nvSpPr>
        <p:spPr>
          <a:xfrm>
            <a:off x="627928" y="435508"/>
            <a:ext cx="2764977" cy="700707"/>
          </a:xfrm>
          <a:prstGeom prst="rect">
            <a:avLst/>
          </a:prstGeom>
          <a:noFill/>
        </p:spPr>
        <p:txBody>
          <a:bodyPr wrap="square" lIns="91440" tIns="45720" rIns="91440" bIns="45720">
            <a:spAutoFit/>
          </a:bodyPr>
          <a:lstStyle/>
          <a:p>
            <a:pPr algn="ctr"/>
            <a:endParaRPr lang="en-US" sz="2800" b="1" cap="none" spc="0" dirty="0">
              <a:ln w="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A040267-D5D6-492D-9B4E-662E4522F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789" y="84221"/>
            <a:ext cx="1949116" cy="1887004"/>
          </a:xfrm>
          <a:prstGeom prst="rect">
            <a:avLst/>
          </a:prstGeom>
        </p:spPr>
      </p:pic>
      <p:sp>
        <p:nvSpPr>
          <p:cNvPr id="11" name="TextBox 10">
            <a:extLst>
              <a:ext uri="{FF2B5EF4-FFF2-40B4-BE49-F238E27FC236}">
                <a16:creationId xmlns:a16="http://schemas.microsoft.com/office/drawing/2014/main" id="{5DE095DB-5291-4EE6-9211-237681E725FD}"/>
              </a:ext>
            </a:extLst>
          </p:cNvPr>
          <p:cNvSpPr txBox="1"/>
          <p:nvPr/>
        </p:nvSpPr>
        <p:spPr>
          <a:xfrm>
            <a:off x="-1089920" y="5058035"/>
            <a:ext cx="10443411" cy="584775"/>
          </a:xfrm>
          <a:prstGeom prst="rect">
            <a:avLst/>
          </a:prstGeom>
          <a:noFill/>
        </p:spPr>
        <p:txBody>
          <a:bodyPr wrap="square" rtlCol="0">
            <a:spAutoFit/>
          </a:bodyPr>
          <a:lstStyle/>
          <a:p>
            <a:pPr algn="r"/>
            <a:r>
              <a:rPr lang="en-US" sz="3200" b="1" dirty="0">
                <a:solidFill>
                  <a:schemeClr val="accent2">
                    <a:lumMod val="75000"/>
                  </a:schemeClr>
                </a:solidFill>
                <a:latin typeface="Times New Roman" panose="02020603050405020304" pitchFamily="18" charset="0"/>
                <a:cs typeface="Times New Roman" panose="02020603050405020304" pitchFamily="18" charset="0"/>
              </a:rPr>
              <a:t>Ng</a:t>
            </a:r>
            <a:r>
              <a:rPr lang="vi-VN" sz="3200" b="1" dirty="0">
                <a:solidFill>
                  <a:schemeClr val="accent2">
                    <a:lumMod val="75000"/>
                  </a:schemeClr>
                </a:solidFill>
                <a:latin typeface="Times New Roman" panose="02020603050405020304" pitchFamily="18" charset="0"/>
                <a:cs typeface="Times New Roman" panose="02020603050405020304" pitchFamily="18" charset="0"/>
              </a:rPr>
              <a:t>ư</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ời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báo</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cáo</a:t>
            </a:r>
            <a:r>
              <a:rPr lang="en-US" sz="3200" b="1" dirty="0">
                <a:solidFill>
                  <a:schemeClr val="accent2">
                    <a:lumMod val="75000"/>
                  </a:schemeClr>
                </a:solidFill>
                <a:latin typeface="Times New Roman" panose="02020603050405020304" pitchFamily="18" charset="0"/>
                <a:cs typeface="Times New Roman" panose="02020603050405020304" pitchFamily="18" charset="0"/>
              </a:rPr>
              <a:t>: NGUYỄN VĂN VIỆT</a:t>
            </a:r>
          </a:p>
        </p:txBody>
      </p:sp>
    </p:spTree>
  </p:cSld>
  <p:clrMapOvr>
    <a:masterClrMapping/>
  </p:clrMapOvr>
  <mc:AlternateContent xmlns:mc="http://schemas.openxmlformats.org/markup-compatibility/2006" xmlns:p14="http://schemas.microsoft.com/office/powerpoint/2010/main">
    <mc:Choice Requires="p14">
      <p:transition p14:dur="10" advTm="4003"/>
    </mc:Choice>
    <mc:Fallback xmlns="">
      <p:transition advTm="40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1" name="Rounded Rectangle 10"/>
          <p:cNvSpPr/>
          <p:nvPr/>
        </p:nvSpPr>
        <p:spPr>
          <a:xfrm>
            <a:off x="4119562" y="42861"/>
            <a:ext cx="6548438" cy="338140"/>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2" name="Rectangle 1"/>
          <p:cNvSpPr/>
          <p:nvPr/>
        </p:nvSpPr>
        <p:spPr>
          <a:xfrm>
            <a:off x="4119562" y="478795"/>
            <a:ext cx="4572000" cy="261610"/>
          </a:xfrm>
          <a:prstGeom prst="rect">
            <a:avLst/>
          </a:prstGeom>
        </p:spPr>
        <p:txBody>
          <a:bodyPr>
            <a:spAutoFit/>
          </a:bodyPr>
          <a:lstStyle/>
          <a:p>
            <a:r>
              <a:rPr lang="de-DE" sz="1100" b="1">
                <a:solidFill>
                  <a:prstClr val="black"/>
                </a:solidFill>
              </a:rPr>
              <a:t>2. Yêu cầu cần đạt về năng lực đặc thù</a:t>
            </a:r>
            <a:endParaRPr lang="en-US" sz="1100" b="1" i="1">
              <a:solidFill>
                <a:prstClr val="black"/>
              </a:solidFill>
            </a:endParaRPr>
          </a:p>
        </p:txBody>
      </p:sp>
      <p:sp>
        <p:nvSpPr>
          <p:cNvPr id="10" name="Rectangle 9"/>
          <p:cNvSpPr/>
          <p:nvPr/>
        </p:nvSpPr>
        <p:spPr>
          <a:xfrm>
            <a:off x="4162424" y="799815"/>
            <a:ext cx="6048376" cy="523220"/>
          </a:xfrm>
          <a:prstGeom prst="rect">
            <a:avLst/>
          </a:prstGeom>
        </p:spPr>
        <p:txBody>
          <a:bodyPr wrap="square">
            <a:spAutoFit/>
          </a:bodyPr>
          <a:lstStyle/>
          <a:p>
            <a:pPr algn="just">
              <a:spcAft>
                <a:spcPts val="800"/>
              </a:spcAft>
            </a:pPr>
            <a:r>
              <a:rPr lang="de-DE" sz="1400">
                <a:solidFill>
                  <a:prstClr val="black"/>
                </a:solidFill>
                <a:latin typeface="Times New Roman" pitchFamily="18" charset="0"/>
                <a:ea typeface="Calibri"/>
                <a:cs typeface="Times New Roman" pitchFamily="18" charset="0"/>
              </a:rPr>
              <a:t>Biểu hiện cụ thể của năng lực toán học và yêu cầu cần đạt trong Chương trình môn toán như sau: </a:t>
            </a:r>
            <a:endParaRPr lang="en-US" sz="1400">
              <a:solidFill>
                <a:prstClr val="black"/>
              </a:solidFill>
              <a:latin typeface="Times New Roman" pitchFamily="18" charset="0"/>
              <a:ea typeface="Arial"/>
              <a:cs typeface="Times New Roman" pitchFamily="18" charset="0"/>
            </a:endParaRPr>
          </a:p>
        </p:txBody>
      </p:sp>
      <p:graphicFrame>
        <p:nvGraphicFramePr>
          <p:cNvPr id="12" name="Table 11"/>
          <p:cNvGraphicFramePr>
            <a:graphicFrameLocks noGrp="1"/>
          </p:cNvGraphicFramePr>
          <p:nvPr>
            <p:extLst/>
          </p:nvPr>
        </p:nvGraphicFramePr>
        <p:xfrm>
          <a:off x="4162424" y="1658315"/>
          <a:ext cx="6276976" cy="279744"/>
        </p:xfrm>
        <a:graphic>
          <a:graphicData uri="http://schemas.openxmlformats.org/drawingml/2006/table">
            <a:tbl>
              <a:tblPr firstRow="1" firstCol="1" bandRow="1"/>
              <a:tblGrid>
                <a:gridCol w="3078228">
                  <a:extLst>
                    <a:ext uri="{9D8B030D-6E8A-4147-A177-3AD203B41FA5}">
                      <a16:colId xmlns:a16="http://schemas.microsoft.com/office/drawing/2014/main" val="20000"/>
                    </a:ext>
                  </a:extLst>
                </a:gridCol>
                <a:gridCol w="3198748">
                  <a:extLst>
                    <a:ext uri="{9D8B030D-6E8A-4147-A177-3AD203B41FA5}">
                      <a16:colId xmlns:a16="http://schemas.microsoft.com/office/drawing/2014/main" val="20001"/>
                    </a:ext>
                  </a:extLst>
                </a:gridCol>
              </a:tblGrid>
              <a:tr h="279744">
                <a:tc>
                  <a:txBody>
                    <a:bodyPr/>
                    <a:lstStyle/>
                    <a:p>
                      <a:pPr algn="ctr">
                        <a:lnSpc>
                          <a:spcPct val="150000"/>
                        </a:lnSpc>
                        <a:spcAft>
                          <a:spcPts val="800"/>
                        </a:spcAft>
                      </a:pPr>
                      <a:r>
                        <a:rPr lang="de-DE" sz="1200" b="1">
                          <a:effectLst/>
                          <a:latin typeface="Arial"/>
                          <a:ea typeface="Calibri"/>
                          <a:cs typeface="Arial"/>
                        </a:rPr>
                        <a:t>Thành phần năng lực</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800"/>
                        </a:spcAft>
                      </a:pPr>
                      <a:r>
                        <a:rPr lang="de-DE" sz="1200" b="1">
                          <a:effectLst/>
                          <a:latin typeface="Arial"/>
                          <a:ea typeface="Calibri"/>
                          <a:cs typeface="Arial"/>
                        </a:rPr>
                        <a:t>Yêu cầu cần đạt</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nvPr>
        </p:nvGraphicFramePr>
        <p:xfrm>
          <a:off x="4148138" y="1935480"/>
          <a:ext cx="6291263" cy="3962720"/>
        </p:xfrm>
        <a:graphic>
          <a:graphicData uri="http://schemas.openxmlformats.org/drawingml/2006/table">
            <a:tbl>
              <a:tblPr firstRow="1" firstCol="1" bandRow="1"/>
              <a:tblGrid>
                <a:gridCol w="3085236">
                  <a:extLst>
                    <a:ext uri="{9D8B030D-6E8A-4147-A177-3AD203B41FA5}">
                      <a16:colId xmlns:a16="http://schemas.microsoft.com/office/drawing/2014/main" val="20000"/>
                    </a:ext>
                  </a:extLst>
                </a:gridCol>
                <a:gridCol w="3206027">
                  <a:extLst>
                    <a:ext uri="{9D8B030D-6E8A-4147-A177-3AD203B41FA5}">
                      <a16:colId xmlns:a16="http://schemas.microsoft.com/office/drawing/2014/main" val="20001"/>
                    </a:ext>
                  </a:extLst>
                </a:gridCol>
              </a:tblGrid>
              <a:tr h="0">
                <a:tc>
                  <a:txBody>
                    <a:bodyPr/>
                    <a:lstStyle/>
                    <a:p>
                      <a:pPr>
                        <a:lnSpc>
                          <a:spcPct val="150000"/>
                        </a:lnSpc>
                        <a:spcAft>
                          <a:spcPts val="800"/>
                        </a:spcAft>
                      </a:pPr>
                      <a:r>
                        <a:rPr lang="de-DE" sz="1400" b="1" i="1">
                          <a:effectLst/>
                          <a:latin typeface="Arial"/>
                          <a:ea typeface="Calibri"/>
                          <a:cs typeface="Arial"/>
                        </a:rPr>
                        <a:t>Năng lực giải quyết vấn đề toán học</a:t>
                      </a:r>
                      <a:r>
                        <a:rPr lang="de-DE" sz="1400">
                          <a:effectLst/>
                          <a:latin typeface="Arial"/>
                          <a:ea typeface="Calibri"/>
                          <a:cs typeface="Arial"/>
                        </a:rPr>
                        <a:t> thể hiện qua việc:</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800"/>
                        </a:spcAft>
                      </a:pPr>
                      <a:r>
                        <a:rPr lang="de-DE" sz="1400">
                          <a:effectLst/>
                          <a:latin typeface="Arial"/>
                          <a:ea typeface="宋体"/>
                          <a:cs typeface="Arial"/>
                        </a:rPr>
                        <a:t> </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0">
                <a:tc>
                  <a:txBody>
                    <a:bodyPr/>
                    <a:lstStyle/>
                    <a:p>
                      <a:pPr algn="just" fontAlgn="base" hangingPunct="0">
                        <a:lnSpc>
                          <a:spcPct val="150000"/>
                        </a:lnSpc>
                        <a:spcAft>
                          <a:spcPts val="800"/>
                        </a:spcAft>
                      </a:pPr>
                      <a:r>
                        <a:rPr lang="de-DE" sz="1400">
                          <a:effectLst/>
                          <a:latin typeface="Arial"/>
                          <a:ea typeface="Calibri"/>
                          <a:cs typeface="Arial"/>
                        </a:rPr>
                        <a:t>- Nhận biết, phát hiện</a:t>
                      </a:r>
                      <a:r>
                        <a:rPr lang="de-DE" sz="1400">
                          <a:effectLst/>
                          <a:latin typeface="Arial"/>
                          <a:ea typeface="宋体"/>
                          <a:cs typeface="Arial"/>
                        </a:rPr>
                        <a:t> được</a:t>
                      </a:r>
                      <a:r>
                        <a:rPr lang="de-DE" sz="1400">
                          <a:effectLst/>
                          <a:latin typeface="Arial"/>
                          <a:ea typeface="Calibri"/>
                          <a:cs typeface="Arial"/>
                        </a:rPr>
                        <a:t> vấn đề cần giải quyết bằng toán học.</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400">
                          <a:effectLst/>
                          <a:latin typeface="Arial"/>
                          <a:ea typeface="宋体"/>
                          <a:cs typeface="Arial"/>
                        </a:rPr>
                        <a:t>- Nhận biết được vấn đề</a:t>
                      </a:r>
                      <a:r>
                        <a:rPr lang="de-DE" sz="1400">
                          <a:effectLst/>
                          <a:latin typeface="Arial"/>
                          <a:ea typeface="Calibri"/>
                          <a:cs typeface="Arial"/>
                        </a:rPr>
                        <a:t> cần giải quyết và nêu được thành câu hỏi</a:t>
                      </a:r>
                      <a:r>
                        <a:rPr lang="de-DE" sz="1400">
                          <a:effectLst/>
                          <a:latin typeface="Arial"/>
                          <a:ea typeface="宋体"/>
                          <a:cs typeface="Arial"/>
                        </a:rPr>
                        <a:t>.</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0">
                <a:tc>
                  <a:txBody>
                    <a:bodyPr/>
                    <a:lstStyle/>
                    <a:p>
                      <a:pPr algn="just" fontAlgn="base" hangingPunct="0">
                        <a:lnSpc>
                          <a:spcPct val="150000"/>
                        </a:lnSpc>
                        <a:spcAft>
                          <a:spcPts val="800"/>
                        </a:spcAft>
                      </a:pPr>
                      <a:r>
                        <a:rPr lang="de-DE" sz="1400">
                          <a:effectLst/>
                          <a:latin typeface="Arial"/>
                          <a:ea typeface="Calibri"/>
                          <a:cs typeface="Arial"/>
                        </a:rPr>
                        <a:t>- Lựa chọn, đề xuất </a:t>
                      </a:r>
                      <a:r>
                        <a:rPr lang="de-DE" sz="1400">
                          <a:effectLst/>
                          <a:latin typeface="Arial"/>
                          <a:ea typeface="宋体"/>
                          <a:cs typeface="Arial"/>
                        </a:rPr>
                        <a:t>được</a:t>
                      </a:r>
                      <a:r>
                        <a:rPr lang="de-DE" sz="1400">
                          <a:effectLst/>
                          <a:latin typeface="Arial"/>
                          <a:ea typeface="Calibri"/>
                          <a:cs typeface="Arial"/>
                        </a:rPr>
                        <a:t> cách thức, giải pháp giải quyết vấn đề.</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400">
                          <a:effectLst/>
                          <a:latin typeface="Arial"/>
                          <a:ea typeface="宋体"/>
                          <a:cs typeface="Arial"/>
                        </a:rPr>
                        <a:t>- Nêu được cách thức giải quyết vấn đề.</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0">
                <a:tc>
                  <a:txBody>
                    <a:bodyPr/>
                    <a:lstStyle/>
                    <a:p>
                      <a:pPr algn="just" fontAlgn="base" hangingPunct="0">
                        <a:lnSpc>
                          <a:spcPct val="150000"/>
                        </a:lnSpc>
                        <a:spcAft>
                          <a:spcPts val="800"/>
                        </a:spcAft>
                      </a:pPr>
                      <a:r>
                        <a:rPr lang="de-DE" sz="1400">
                          <a:effectLst/>
                          <a:latin typeface="Arial"/>
                          <a:ea typeface="Calibri"/>
                          <a:cs typeface="Arial"/>
                        </a:rPr>
                        <a:t>- </a:t>
                      </a:r>
                      <a:r>
                        <a:rPr lang="de-DE" sz="1400" spc="-30">
                          <a:effectLst/>
                          <a:latin typeface="Arial"/>
                          <a:ea typeface="Calibri"/>
                          <a:cs typeface="Arial"/>
                        </a:rPr>
                        <a:t>Sử dụng </a:t>
                      </a:r>
                      <a:r>
                        <a:rPr lang="de-DE" sz="1400" spc="-30">
                          <a:effectLst/>
                          <a:latin typeface="Arial"/>
                          <a:ea typeface="宋体"/>
                          <a:cs typeface="Arial"/>
                        </a:rPr>
                        <a:t>được</a:t>
                      </a:r>
                      <a:r>
                        <a:rPr lang="de-DE" sz="1400" spc="-30">
                          <a:effectLst/>
                          <a:latin typeface="Arial"/>
                          <a:ea typeface="Calibri"/>
                          <a:cs typeface="Arial"/>
                        </a:rPr>
                        <a:t> các kiến thức, kĩ năng toán học tương thích (bao gồm các công cụ và </a:t>
                      </a:r>
                      <a:br>
                        <a:rPr lang="de-DE" sz="1400" spc="-30">
                          <a:effectLst/>
                          <a:latin typeface="Arial"/>
                          <a:ea typeface="Calibri"/>
                          <a:cs typeface="Arial"/>
                        </a:rPr>
                      </a:br>
                      <a:r>
                        <a:rPr lang="de-DE" sz="1400" spc="-30">
                          <a:effectLst/>
                          <a:latin typeface="Arial"/>
                          <a:ea typeface="Calibri"/>
                          <a:cs typeface="Arial"/>
                        </a:rPr>
                        <a:t>thuật toán) để giải quyết vấn đề đặt ra.</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400">
                          <a:effectLst/>
                          <a:latin typeface="Arial"/>
                          <a:ea typeface="宋体"/>
                          <a:cs typeface="Arial"/>
                        </a:rPr>
                        <a:t>- Thực hiện và trình bày được </a:t>
                      </a:r>
                      <a:r>
                        <a:rPr lang="de-DE" sz="1400">
                          <a:effectLst/>
                          <a:latin typeface="Arial"/>
                          <a:ea typeface="Calibri"/>
                          <a:cs typeface="Arial"/>
                        </a:rPr>
                        <a:t>cách thức giải quyết vấn đề </a:t>
                      </a:r>
                      <a:r>
                        <a:rPr lang="de-DE" sz="1400">
                          <a:effectLst/>
                          <a:latin typeface="Arial"/>
                          <a:ea typeface="Times New Roman"/>
                          <a:cs typeface="Arial"/>
                        </a:rPr>
                        <a:t>ở mức độ đơn giản</a:t>
                      </a:r>
                      <a:r>
                        <a:rPr lang="de-DE" sz="1400">
                          <a:effectLst/>
                          <a:latin typeface="Arial"/>
                          <a:ea typeface="宋体"/>
                          <a:cs typeface="Arial"/>
                        </a:rPr>
                        <a:t>.</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98145">
                <a:tc>
                  <a:txBody>
                    <a:bodyPr/>
                    <a:lstStyle/>
                    <a:p>
                      <a:pPr algn="just">
                        <a:lnSpc>
                          <a:spcPct val="150000"/>
                        </a:lnSpc>
                        <a:spcAft>
                          <a:spcPts val="800"/>
                        </a:spcAft>
                      </a:pPr>
                      <a:r>
                        <a:rPr lang="de-DE" sz="1400">
                          <a:effectLst/>
                          <a:latin typeface="Arial"/>
                          <a:ea typeface="Calibri"/>
                          <a:cs typeface="Arial"/>
                        </a:rPr>
                        <a:t>- </a:t>
                      </a:r>
                      <a:r>
                        <a:rPr lang="de-DE" sz="1400">
                          <a:effectLst/>
                          <a:latin typeface="Arial"/>
                          <a:ea typeface="宋体"/>
                          <a:cs typeface="Arial"/>
                        </a:rPr>
                        <a:t>Đánh giá được giải pháp </a:t>
                      </a:r>
                      <a:r>
                        <a:rPr lang="de-DE" sz="1400">
                          <a:effectLst/>
                          <a:latin typeface="Arial"/>
                          <a:ea typeface="Calibri"/>
                          <a:cs typeface="Arial"/>
                        </a:rPr>
                        <a:t>đề ra và </a:t>
                      </a:r>
                      <a:r>
                        <a:rPr lang="de-DE" sz="1400">
                          <a:effectLst/>
                          <a:latin typeface="Arial"/>
                          <a:ea typeface="宋体"/>
                          <a:cs typeface="Arial"/>
                        </a:rPr>
                        <a:t>khái quát hoá được cho vấn đề tương tự</a:t>
                      </a:r>
                      <a:r>
                        <a:rPr lang="de-DE" sz="1400">
                          <a:effectLst/>
                          <a:latin typeface="Arial"/>
                          <a:ea typeface="Calibri"/>
                          <a:cs typeface="Arial"/>
                        </a:rPr>
                        <a:t>.</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400">
                          <a:effectLst/>
                          <a:latin typeface="Arial"/>
                          <a:ea typeface="宋体"/>
                          <a:cs typeface="Arial"/>
                        </a:rPr>
                        <a:t>- Kiểm tra được giải pháp đã thực hiện.</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70050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1" name="Rounded Rectangle 10"/>
          <p:cNvSpPr/>
          <p:nvPr/>
        </p:nvSpPr>
        <p:spPr>
          <a:xfrm>
            <a:off x="4119562" y="42861"/>
            <a:ext cx="6548438" cy="338140"/>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2" name="Rectangle 1"/>
          <p:cNvSpPr/>
          <p:nvPr/>
        </p:nvSpPr>
        <p:spPr>
          <a:xfrm>
            <a:off x="4119562" y="443240"/>
            <a:ext cx="4572000" cy="261610"/>
          </a:xfrm>
          <a:prstGeom prst="rect">
            <a:avLst/>
          </a:prstGeom>
        </p:spPr>
        <p:txBody>
          <a:bodyPr>
            <a:spAutoFit/>
          </a:bodyPr>
          <a:lstStyle/>
          <a:p>
            <a:r>
              <a:rPr lang="de-DE" sz="1100" b="1">
                <a:solidFill>
                  <a:prstClr val="black"/>
                </a:solidFill>
              </a:rPr>
              <a:t>2. Yêu cầu cần đạt về năng lực đặc thù</a:t>
            </a:r>
            <a:endParaRPr lang="en-US" sz="1100" b="1" i="1">
              <a:solidFill>
                <a:prstClr val="black"/>
              </a:solidFill>
            </a:endParaRPr>
          </a:p>
        </p:txBody>
      </p:sp>
      <p:sp>
        <p:nvSpPr>
          <p:cNvPr id="10" name="Rectangle 9"/>
          <p:cNvSpPr/>
          <p:nvPr/>
        </p:nvSpPr>
        <p:spPr>
          <a:xfrm>
            <a:off x="4143374" y="690277"/>
            <a:ext cx="6048376" cy="523220"/>
          </a:xfrm>
          <a:prstGeom prst="rect">
            <a:avLst/>
          </a:prstGeom>
        </p:spPr>
        <p:txBody>
          <a:bodyPr wrap="square">
            <a:spAutoFit/>
          </a:bodyPr>
          <a:lstStyle/>
          <a:p>
            <a:pPr algn="just">
              <a:spcAft>
                <a:spcPts val="800"/>
              </a:spcAft>
            </a:pPr>
            <a:r>
              <a:rPr lang="de-DE" sz="1400">
                <a:solidFill>
                  <a:prstClr val="black"/>
                </a:solidFill>
                <a:latin typeface="Times New Roman" pitchFamily="18" charset="0"/>
                <a:ea typeface="Calibri"/>
                <a:cs typeface="Times New Roman" pitchFamily="18" charset="0"/>
              </a:rPr>
              <a:t>Biểu hiện cụ thể của năng lực toán học và yêu cầu cần đạt trong Chương trình môn toán như sau: </a:t>
            </a:r>
            <a:endParaRPr lang="en-US" sz="1400">
              <a:solidFill>
                <a:prstClr val="black"/>
              </a:solidFill>
              <a:latin typeface="Times New Roman" pitchFamily="18" charset="0"/>
              <a:ea typeface="Arial"/>
              <a:cs typeface="Times New Roman" pitchFamily="18" charset="0"/>
            </a:endParaRPr>
          </a:p>
        </p:txBody>
      </p:sp>
      <p:graphicFrame>
        <p:nvGraphicFramePr>
          <p:cNvPr id="12" name="Table 11"/>
          <p:cNvGraphicFramePr>
            <a:graphicFrameLocks noGrp="1"/>
          </p:cNvGraphicFramePr>
          <p:nvPr>
            <p:extLst/>
          </p:nvPr>
        </p:nvGraphicFramePr>
        <p:xfrm>
          <a:off x="4143374" y="1213497"/>
          <a:ext cx="6276976" cy="279744"/>
        </p:xfrm>
        <a:graphic>
          <a:graphicData uri="http://schemas.openxmlformats.org/drawingml/2006/table">
            <a:tbl>
              <a:tblPr firstRow="1" firstCol="1" bandRow="1"/>
              <a:tblGrid>
                <a:gridCol w="3078228">
                  <a:extLst>
                    <a:ext uri="{9D8B030D-6E8A-4147-A177-3AD203B41FA5}">
                      <a16:colId xmlns:a16="http://schemas.microsoft.com/office/drawing/2014/main" val="20000"/>
                    </a:ext>
                  </a:extLst>
                </a:gridCol>
                <a:gridCol w="3198748">
                  <a:extLst>
                    <a:ext uri="{9D8B030D-6E8A-4147-A177-3AD203B41FA5}">
                      <a16:colId xmlns:a16="http://schemas.microsoft.com/office/drawing/2014/main" val="20001"/>
                    </a:ext>
                  </a:extLst>
                </a:gridCol>
              </a:tblGrid>
              <a:tr h="279744">
                <a:tc>
                  <a:txBody>
                    <a:bodyPr/>
                    <a:lstStyle/>
                    <a:p>
                      <a:pPr algn="ctr">
                        <a:lnSpc>
                          <a:spcPct val="150000"/>
                        </a:lnSpc>
                        <a:spcAft>
                          <a:spcPts val="800"/>
                        </a:spcAft>
                      </a:pPr>
                      <a:r>
                        <a:rPr lang="de-DE" sz="1200" b="1">
                          <a:effectLst/>
                          <a:latin typeface="Arial"/>
                          <a:ea typeface="Calibri"/>
                          <a:cs typeface="Arial"/>
                        </a:rPr>
                        <a:t>Thành phần năng lực</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800"/>
                        </a:spcAft>
                      </a:pPr>
                      <a:r>
                        <a:rPr lang="de-DE" sz="1200" b="1">
                          <a:effectLst/>
                          <a:latin typeface="Arial"/>
                          <a:ea typeface="Calibri"/>
                          <a:cs typeface="Arial"/>
                        </a:rPr>
                        <a:t>Yêu cầu cần đạt</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nvPr>
        </p:nvGraphicFramePr>
        <p:xfrm>
          <a:off x="4143374" y="1538284"/>
          <a:ext cx="6353176" cy="5243517"/>
        </p:xfrm>
        <a:graphic>
          <a:graphicData uri="http://schemas.openxmlformats.org/drawingml/2006/table">
            <a:tbl>
              <a:tblPr firstRow="1" firstCol="1" bandRow="1"/>
              <a:tblGrid>
                <a:gridCol w="3115598">
                  <a:extLst>
                    <a:ext uri="{9D8B030D-6E8A-4147-A177-3AD203B41FA5}">
                      <a16:colId xmlns:a16="http://schemas.microsoft.com/office/drawing/2014/main" val="20000"/>
                    </a:ext>
                  </a:extLst>
                </a:gridCol>
                <a:gridCol w="3237578">
                  <a:extLst>
                    <a:ext uri="{9D8B030D-6E8A-4147-A177-3AD203B41FA5}">
                      <a16:colId xmlns:a16="http://schemas.microsoft.com/office/drawing/2014/main" val="20001"/>
                    </a:ext>
                  </a:extLst>
                </a:gridCol>
              </a:tblGrid>
              <a:tr h="422871">
                <a:tc>
                  <a:txBody>
                    <a:bodyPr/>
                    <a:lstStyle/>
                    <a:p>
                      <a:pPr>
                        <a:lnSpc>
                          <a:spcPct val="150000"/>
                        </a:lnSpc>
                        <a:spcAft>
                          <a:spcPts val="800"/>
                        </a:spcAft>
                      </a:pPr>
                      <a:r>
                        <a:rPr lang="de-DE" sz="1100" b="1" i="1">
                          <a:effectLst/>
                          <a:latin typeface="Arial"/>
                          <a:ea typeface="Calibri"/>
                          <a:cs typeface="Arial"/>
                        </a:rPr>
                        <a:t>Năng lực giao tiếp toán học</a:t>
                      </a:r>
                      <a:r>
                        <a:rPr lang="de-DE" sz="1100">
                          <a:effectLst/>
                          <a:latin typeface="Arial"/>
                          <a:ea typeface="Calibri"/>
                          <a:cs typeface="Arial"/>
                        </a:rPr>
                        <a:t> thể hiện qua việc:</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de-DE" sz="1100">
                          <a:effectLst/>
                          <a:latin typeface="Arial"/>
                          <a:ea typeface="Calibri"/>
                          <a:cs typeface="Arial"/>
                        </a:rPr>
                        <a:t> </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7176">
                <a:tc>
                  <a:txBody>
                    <a:bodyPr/>
                    <a:lstStyle/>
                    <a:p>
                      <a:pPr algn="just">
                        <a:lnSpc>
                          <a:spcPct val="150000"/>
                        </a:lnSpc>
                        <a:spcAft>
                          <a:spcPts val="800"/>
                        </a:spcAft>
                      </a:pPr>
                      <a:r>
                        <a:rPr lang="de-DE" sz="1100">
                          <a:effectLst/>
                          <a:latin typeface="Arial"/>
                          <a:ea typeface="Calibri"/>
                          <a:cs typeface="Arial"/>
                        </a:rPr>
                        <a:t>- Nghe hiểu, đọc hiểu và ghi chép được các thông tin toán học cần thiết được trình bày dưới dạng văn bản toán học hay do người khác nói hoặc viết ra.</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800"/>
                        </a:spcAft>
                      </a:pPr>
                      <a:r>
                        <a:rPr lang="de-DE" sz="1100">
                          <a:effectLst/>
                          <a:latin typeface="Arial"/>
                          <a:ea typeface="Calibri"/>
                          <a:cs typeface="Arial"/>
                        </a:rPr>
                        <a:t>- Nghe hiểu, đọc hiểu và ghi chép (</a:t>
                      </a:r>
                      <a:r>
                        <a:rPr lang="de-DE" sz="1100">
                          <a:effectLst/>
                          <a:latin typeface="Arial"/>
                          <a:ea typeface="TimesNewRomanPSMT"/>
                          <a:cs typeface="Arial"/>
                        </a:rPr>
                        <a:t>tóm tắt) </a:t>
                      </a:r>
                      <a:r>
                        <a:rPr lang="de-DE" sz="1100">
                          <a:effectLst/>
                          <a:latin typeface="Arial"/>
                          <a:ea typeface="Calibri"/>
                          <a:cs typeface="Arial"/>
                        </a:rPr>
                        <a:t>được các thông tin toán học </a:t>
                      </a:r>
                      <a:r>
                        <a:rPr lang="de-DE" sz="1100">
                          <a:effectLst/>
                          <a:latin typeface="Arial"/>
                          <a:ea typeface="TimesNewRomanPSMT"/>
                          <a:cs typeface="Arial"/>
                        </a:rPr>
                        <a:t>trọng tâm </a:t>
                      </a:r>
                      <a:r>
                        <a:rPr lang="de-DE" sz="1100">
                          <a:effectLst/>
                          <a:latin typeface="Arial"/>
                          <a:ea typeface="Calibri"/>
                          <a:cs typeface="Arial"/>
                        </a:rPr>
                        <a:t>trong nội dung văn bản hay do người khác thông báo (</a:t>
                      </a:r>
                      <a:r>
                        <a:rPr lang="de-DE" sz="1100">
                          <a:effectLst/>
                          <a:latin typeface="Arial"/>
                          <a:ea typeface="TimesNewRomanPSMT"/>
                          <a:cs typeface="Arial"/>
                        </a:rPr>
                        <a:t>ở mức độ đơn giản)</a:t>
                      </a:r>
                      <a:r>
                        <a:rPr lang="de-DE" sz="1100">
                          <a:effectLst/>
                          <a:latin typeface="Arial"/>
                          <a:ea typeface="Calibri"/>
                          <a:cs typeface="Arial"/>
                        </a:rPr>
                        <a:t>, từ đó nhận biết được vấn đề cần giải quyết.</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268611">
                <a:tc>
                  <a:txBody>
                    <a:bodyPr/>
                    <a:lstStyle/>
                    <a:p>
                      <a:pPr algn="just">
                        <a:lnSpc>
                          <a:spcPct val="150000"/>
                        </a:lnSpc>
                        <a:spcAft>
                          <a:spcPts val="800"/>
                        </a:spcAft>
                      </a:pPr>
                      <a:r>
                        <a:rPr lang="de-DE" sz="1100">
                          <a:effectLst/>
                          <a:latin typeface="Arial"/>
                          <a:ea typeface="Calibri"/>
                          <a:cs typeface="Arial"/>
                        </a:rPr>
                        <a:t>- Trình bày, diễn đạt (nói hoặc viết) được các nội dung, ý tưởng, giải pháp toán học trong sự tương tác với người khác </a:t>
                      </a:r>
                      <a:r>
                        <a:rPr lang="de-DE" sz="1100">
                          <a:effectLst/>
                          <a:latin typeface="Arial"/>
                          <a:ea typeface="TimesNewRomanPSMT"/>
                          <a:cs typeface="Arial"/>
                        </a:rPr>
                        <a:t>(với yêu cầu thích hợp về sự đầy đủ, chính xác)</a:t>
                      </a:r>
                      <a:r>
                        <a:rPr lang="de-DE" sz="1100">
                          <a:effectLst/>
                          <a:latin typeface="Arial"/>
                          <a:ea typeface="Calibri"/>
                          <a:cs typeface="Arial"/>
                        </a:rPr>
                        <a:t>.</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100">
                          <a:effectLst/>
                          <a:latin typeface="Arial"/>
                          <a:ea typeface="Calibri"/>
                          <a:cs typeface="Arial"/>
                        </a:rPr>
                        <a:t>- </a:t>
                      </a:r>
                      <a:r>
                        <a:rPr lang="de-DE" sz="1100" spc="-20">
                          <a:effectLst/>
                          <a:latin typeface="Arial"/>
                          <a:ea typeface="Calibri"/>
                          <a:cs typeface="Arial"/>
                        </a:rPr>
                        <a:t>Trình bày, diễn đạt (nói hoặc viết) được các nội dung, ý tưởng, giải pháp toán học trong sự tương tác với người khác</a:t>
                      </a:r>
                      <a:r>
                        <a:rPr lang="de-DE" sz="1100" spc="-20">
                          <a:effectLst/>
                          <a:latin typeface="Arial"/>
                          <a:ea typeface="TimesNewRomanPSMT"/>
                          <a:cs typeface="Arial"/>
                        </a:rPr>
                        <a:t> (chưa yêu cầu phải diễn đạt đầy đủ, chính xác). </a:t>
                      </a:r>
                      <a:r>
                        <a:rPr lang="de-DE" sz="1100" spc="-20">
                          <a:effectLst/>
                          <a:latin typeface="Arial"/>
                          <a:ea typeface="Calibri"/>
                          <a:cs typeface="Arial"/>
                        </a:rPr>
                        <a:t>Nêu và trả lời được câu hỏi khi lập luận, giải quyết vấn đề.</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80046">
                <a:tc>
                  <a:txBody>
                    <a:bodyPr/>
                    <a:lstStyle/>
                    <a:p>
                      <a:pPr algn="just" fontAlgn="base" hangingPunct="0">
                        <a:lnSpc>
                          <a:spcPct val="150000"/>
                        </a:lnSpc>
                        <a:spcAft>
                          <a:spcPts val="800"/>
                        </a:spcAft>
                      </a:pPr>
                      <a:r>
                        <a:rPr lang="de-DE" sz="1100">
                          <a:effectLst/>
                          <a:latin typeface="Arial"/>
                          <a:ea typeface="Calibri"/>
                          <a:cs typeface="Arial"/>
                        </a:rPr>
                        <a:t>- Sử dụng được hiệu quả ngôn ngữ toán học (chữ số, chữ cái, kí hiệu, biểu đồ, đồ thị, các liên kết logic,...) kết hợp với ngôn ngữ thông thường hoặc động tác hình thể khi trình bày, giải thích và đánh giá các ý tưởng toán học trong sự tương tác (</a:t>
                      </a:r>
                      <a:r>
                        <a:rPr lang="vi-VN" sz="1100">
                          <a:effectLst/>
                          <a:latin typeface="Arial"/>
                          <a:ea typeface="Calibri"/>
                          <a:cs typeface="Arial"/>
                        </a:rPr>
                        <a:t>thảo luận, tranh luận</a:t>
                      </a:r>
                      <a:r>
                        <a:rPr lang="de-DE" sz="1100">
                          <a:effectLst/>
                          <a:latin typeface="Arial"/>
                          <a:ea typeface="Calibri"/>
                          <a:cs typeface="Arial"/>
                        </a:rPr>
                        <a:t>) với người khác.</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100">
                          <a:effectLst/>
                          <a:latin typeface="Arial"/>
                          <a:ea typeface="TimesNewRomanPSMT"/>
                          <a:cs typeface="Arial"/>
                        </a:rPr>
                        <a:t>- Sử dụng được ngôn ngữ toán học kết hợp với ngôn ngữ thông thường, động tác hình thể để biểu đạt các nội dung toán học ở những tình huống đơn giản.</a:t>
                      </a:r>
                      <a:endParaRPr lang="en-US" sz="1100">
                        <a:effectLst/>
                        <a:latin typeface="Arial"/>
                        <a:ea typeface="Arial"/>
                        <a:cs typeface="Times New Roman"/>
                      </a:endParaRPr>
                    </a:p>
                    <a:p>
                      <a:pPr algn="just">
                        <a:lnSpc>
                          <a:spcPct val="150000"/>
                        </a:lnSpc>
                        <a:spcAft>
                          <a:spcPts val="800"/>
                        </a:spcAft>
                      </a:pPr>
                      <a:r>
                        <a:rPr lang="de-DE" sz="1100">
                          <a:effectLst/>
                          <a:latin typeface="Arial"/>
                          <a:ea typeface="Calibri"/>
                          <a:cs typeface="Arial"/>
                        </a:rPr>
                        <a:t> </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845740">
                <a:tc>
                  <a:txBody>
                    <a:bodyPr/>
                    <a:lstStyle/>
                    <a:p>
                      <a:pPr algn="just" fontAlgn="base" hangingPunct="0">
                        <a:lnSpc>
                          <a:spcPct val="150000"/>
                        </a:lnSpc>
                        <a:spcAft>
                          <a:spcPts val="800"/>
                        </a:spcAft>
                      </a:pPr>
                      <a:r>
                        <a:rPr lang="de-DE" sz="1100">
                          <a:effectLst/>
                          <a:latin typeface="Arial"/>
                          <a:ea typeface="Calibri"/>
                          <a:cs typeface="Arial"/>
                        </a:rPr>
                        <a:t>- Thể hiện được sự tự tin khi trình bày, diễn đạt, nêu câu hỏi, </a:t>
                      </a:r>
                      <a:r>
                        <a:rPr lang="vi-VN" sz="1100">
                          <a:effectLst/>
                          <a:latin typeface="Arial"/>
                          <a:ea typeface="Calibri"/>
                          <a:cs typeface="Arial"/>
                        </a:rPr>
                        <a:t>thảo luận, tranh luận</a:t>
                      </a:r>
                      <a:r>
                        <a:rPr lang="de-DE" sz="1100">
                          <a:effectLst/>
                          <a:latin typeface="Arial"/>
                          <a:ea typeface="Calibri"/>
                          <a:cs typeface="Arial"/>
                        </a:rPr>
                        <a:t> các nội dung, ý tưởng liên quan đến toán học.</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fontAlgn="base" hangingPunct="0">
                        <a:lnSpc>
                          <a:spcPct val="150000"/>
                        </a:lnSpc>
                        <a:spcAft>
                          <a:spcPts val="800"/>
                        </a:spcAft>
                      </a:pPr>
                      <a:r>
                        <a:rPr lang="de-DE" sz="1100">
                          <a:effectLst/>
                          <a:latin typeface="Arial"/>
                          <a:ea typeface="Calibri"/>
                          <a:cs typeface="Arial"/>
                        </a:rPr>
                        <a:t>- </a:t>
                      </a:r>
                      <a:r>
                        <a:rPr lang="de-DE" sz="1100" spc="-50">
                          <a:effectLst/>
                          <a:latin typeface="Arial"/>
                          <a:ea typeface="Calibri"/>
                          <a:cs typeface="Arial"/>
                        </a:rPr>
                        <a:t>Thể hiện được sự tự tin khi trả lời câu hỏi, khi trình bày, </a:t>
                      </a:r>
                      <a:r>
                        <a:rPr lang="vi-VN" sz="1100" spc="-50">
                          <a:effectLst/>
                          <a:latin typeface="Arial"/>
                          <a:ea typeface="Calibri"/>
                          <a:cs typeface="Arial"/>
                        </a:rPr>
                        <a:t>thảo luận </a:t>
                      </a:r>
                      <a:r>
                        <a:rPr lang="de-DE" sz="1100" spc="-50">
                          <a:effectLst/>
                          <a:latin typeface="Arial"/>
                          <a:ea typeface="Calibri"/>
                          <a:cs typeface="Arial"/>
                        </a:rPr>
                        <a:t>các nội dung toán học </a:t>
                      </a:r>
                      <a:r>
                        <a:rPr lang="de-DE" sz="1100" spc="-50">
                          <a:effectLst/>
                          <a:latin typeface="Arial"/>
                          <a:ea typeface="TimesNewRomanPSMT"/>
                          <a:cs typeface="Arial"/>
                        </a:rPr>
                        <a:t>ở những tình huống đơn giản.</a:t>
                      </a:r>
                      <a:endParaRPr lang="en-US" sz="1100">
                        <a:effectLst/>
                        <a:latin typeface="Arial"/>
                        <a:ea typeface="Arial"/>
                        <a:cs typeface="Times New Roman"/>
                      </a:endParaRPr>
                    </a:p>
                  </a:txBody>
                  <a:tcPr marL="36186" marR="36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58346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1" name="Rounded Rectangle 10"/>
          <p:cNvSpPr/>
          <p:nvPr/>
        </p:nvSpPr>
        <p:spPr>
          <a:xfrm>
            <a:off x="4119562" y="42861"/>
            <a:ext cx="6548438" cy="338140"/>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2" name="Rectangle 1"/>
          <p:cNvSpPr/>
          <p:nvPr/>
        </p:nvSpPr>
        <p:spPr>
          <a:xfrm>
            <a:off x="4119562" y="443240"/>
            <a:ext cx="4572000" cy="261610"/>
          </a:xfrm>
          <a:prstGeom prst="rect">
            <a:avLst/>
          </a:prstGeom>
        </p:spPr>
        <p:txBody>
          <a:bodyPr>
            <a:spAutoFit/>
          </a:bodyPr>
          <a:lstStyle/>
          <a:p>
            <a:r>
              <a:rPr lang="de-DE" sz="1100" b="1">
                <a:solidFill>
                  <a:prstClr val="black"/>
                </a:solidFill>
              </a:rPr>
              <a:t>2. Yêu cầu cần đạt về năng lực đặc thù</a:t>
            </a:r>
            <a:endParaRPr lang="en-US" sz="1100" b="1" i="1">
              <a:solidFill>
                <a:prstClr val="black"/>
              </a:solidFill>
            </a:endParaRPr>
          </a:p>
        </p:txBody>
      </p:sp>
      <p:sp>
        <p:nvSpPr>
          <p:cNvPr id="10" name="Rectangle 9"/>
          <p:cNvSpPr/>
          <p:nvPr/>
        </p:nvSpPr>
        <p:spPr>
          <a:xfrm>
            <a:off x="4143374" y="690277"/>
            <a:ext cx="6048376" cy="523220"/>
          </a:xfrm>
          <a:prstGeom prst="rect">
            <a:avLst/>
          </a:prstGeom>
        </p:spPr>
        <p:txBody>
          <a:bodyPr wrap="square">
            <a:spAutoFit/>
          </a:bodyPr>
          <a:lstStyle/>
          <a:p>
            <a:pPr algn="just">
              <a:spcAft>
                <a:spcPts val="800"/>
              </a:spcAft>
            </a:pPr>
            <a:r>
              <a:rPr lang="de-DE" sz="1400">
                <a:solidFill>
                  <a:prstClr val="black"/>
                </a:solidFill>
                <a:latin typeface="Times New Roman" pitchFamily="18" charset="0"/>
                <a:ea typeface="Calibri"/>
                <a:cs typeface="Times New Roman" pitchFamily="18" charset="0"/>
              </a:rPr>
              <a:t>Biểu hiện cụ thể của năng lực toán học và yêu cầu cần đạt trong Chương trình môn toán như sau: </a:t>
            </a:r>
            <a:endParaRPr lang="en-US" sz="1400">
              <a:solidFill>
                <a:prstClr val="black"/>
              </a:solidFill>
              <a:latin typeface="Times New Roman" pitchFamily="18" charset="0"/>
              <a:ea typeface="Arial"/>
              <a:cs typeface="Times New Roman" pitchFamily="18" charset="0"/>
            </a:endParaRPr>
          </a:p>
        </p:txBody>
      </p:sp>
      <p:graphicFrame>
        <p:nvGraphicFramePr>
          <p:cNvPr id="12" name="Table 11"/>
          <p:cNvGraphicFramePr>
            <a:graphicFrameLocks noGrp="1"/>
          </p:cNvGraphicFramePr>
          <p:nvPr>
            <p:extLst/>
          </p:nvPr>
        </p:nvGraphicFramePr>
        <p:xfrm>
          <a:off x="4143374" y="1213497"/>
          <a:ext cx="6276976" cy="279744"/>
        </p:xfrm>
        <a:graphic>
          <a:graphicData uri="http://schemas.openxmlformats.org/drawingml/2006/table">
            <a:tbl>
              <a:tblPr firstRow="1" firstCol="1" bandRow="1"/>
              <a:tblGrid>
                <a:gridCol w="3078228">
                  <a:extLst>
                    <a:ext uri="{9D8B030D-6E8A-4147-A177-3AD203B41FA5}">
                      <a16:colId xmlns:a16="http://schemas.microsoft.com/office/drawing/2014/main" val="20000"/>
                    </a:ext>
                  </a:extLst>
                </a:gridCol>
                <a:gridCol w="3198748">
                  <a:extLst>
                    <a:ext uri="{9D8B030D-6E8A-4147-A177-3AD203B41FA5}">
                      <a16:colId xmlns:a16="http://schemas.microsoft.com/office/drawing/2014/main" val="20001"/>
                    </a:ext>
                  </a:extLst>
                </a:gridCol>
              </a:tblGrid>
              <a:tr h="279744">
                <a:tc>
                  <a:txBody>
                    <a:bodyPr/>
                    <a:lstStyle/>
                    <a:p>
                      <a:pPr algn="ctr">
                        <a:lnSpc>
                          <a:spcPct val="150000"/>
                        </a:lnSpc>
                        <a:spcAft>
                          <a:spcPts val="800"/>
                        </a:spcAft>
                      </a:pPr>
                      <a:r>
                        <a:rPr lang="de-DE" sz="1200" b="1">
                          <a:effectLst/>
                          <a:latin typeface="Arial"/>
                          <a:ea typeface="Calibri"/>
                          <a:cs typeface="Arial"/>
                        </a:rPr>
                        <a:t>Thành phần năng lực</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800"/>
                        </a:spcAft>
                      </a:pPr>
                      <a:r>
                        <a:rPr lang="de-DE" sz="1200" b="1">
                          <a:effectLst/>
                          <a:latin typeface="Arial"/>
                          <a:ea typeface="Calibri"/>
                          <a:cs typeface="Arial"/>
                        </a:rPr>
                        <a:t>Yêu cầu cần đạt</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nvPr>
        </p:nvGraphicFramePr>
        <p:xfrm>
          <a:off x="4143374" y="1571623"/>
          <a:ext cx="6296026" cy="4654947"/>
        </p:xfrm>
        <a:graphic>
          <a:graphicData uri="http://schemas.openxmlformats.org/drawingml/2006/table">
            <a:tbl>
              <a:tblPr firstRow="1" firstCol="1" bandRow="1"/>
              <a:tblGrid>
                <a:gridCol w="3087571">
                  <a:extLst>
                    <a:ext uri="{9D8B030D-6E8A-4147-A177-3AD203B41FA5}">
                      <a16:colId xmlns:a16="http://schemas.microsoft.com/office/drawing/2014/main" val="20000"/>
                    </a:ext>
                  </a:extLst>
                </a:gridCol>
                <a:gridCol w="3208455">
                  <a:extLst>
                    <a:ext uri="{9D8B030D-6E8A-4147-A177-3AD203B41FA5}">
                      <a16:colId xmlns:a16="http://schemas.microsoft.com/office/drawing/2014/main" val="20001"/>
                    </a:ext>
                  </a:extLst>
                </a:gridCol>
              </a:tblGrid>
              <a:tr h="580191">
                <a:tc>
                  <a:txBody>
                    <a:bodyPr/>
                    <a:lstStyle/>
                    <a:p>
                      <a:pPr algn="just">
                        <a:lnSpc>
                          <a:spcPct val="150000"/>
                        </a:lnSpc>
                        <a:spcAft>
                          <a:spcPts val="800"/>
                        </a:spcAft>
                      </a:pPr>
                      <a:r>
                        <a:rPr lang="de-DE" sz="1150" b="1" i="1">
                          <a:effectLst/>
                          <a:latin typeface="Arial"/>
                          <a:ea typeface="Calibri"/>
                          <a:cs typeface="Arial"/>
                        </a:rPr>
                        <a:t>Năng lực</a:t>
                      </a:r>
                      <a:r>
                        <a:rPr lang="vi-VN" sz="1150" b="1" i="1">
                          <a:effectLst/>
                          <a:latin typeface="Arial"/>
                          <a:ea typeface="Calibri"/>
                          <a:cs typeface="Arial"/>
                        </a:rPr>
                        <a:t> sử dụng công cụ, phương tiện học toán</a:t>
                      </a:r>
                      <a:r>
                        <a:rPr lang="vi-VN" sz="1150">
                          <a:effectLst/>
                          <a:latin typeface="Arial"/>
                          <a:ea typeface="Calibri"/>
                          <a:cs typeface="Arial"/>
                        </a:rPr>
                        <a:t> </a:t>
                      </a:r>
                      <a:r>
                        <a:rPr lang="de-DE" sz="1150">
                          <a:effectLst/>
                          <a:latin typeface="Arial"/>
                          <a:ea typeface="Calibri"/>
                          <a:cs typeface="Arial"/>
                        </a:rPr>
                        <a:t>thể hiện qua việc:</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150">
                          <a:effectLst/>
                          <a:latin typeface="Arial"/>
                          <a:ea typeface="Calibri"/>
                          <a:cs typeface="Arial"/>
                        </a:rPr>
                        <a:t> </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1409497">
                <a:tc>
                  <a:txBody>
                    <a:bodyPr/>
                    <a:lstStyle/>
                    <a:p>
                      <a:pPr algn="just">
                        <a:lnSpc>
                          <a:spcPct val="150000"/>
                        </a:lnSpc>
                        <a:spcAft>
                          <a:spcPts val="800"/>
                        </a:spcAft>
                      </a:pPr>
                      <a:r>
                        <a:rPr lang="de-DE" sz="1150" spc="-30">
                          <a:effectLst/>
                          <a:latin typeface="Arial"/>
                          <a:ea typeface="Calibri"/>
                          <a:cs typeface="Arial"/>
                        </a:rPr>
                        <a:t>- Nhận biết được tên gọi, tác dụng, quy cách sử dụng, cách thức bảo quản các đồ dùng, phương tiện trực quan thông thường, phương tiện khoa học công nghệ (đặc biệt là phương tiện sử dụng công nghệ thông tin), phục vụ cho việc học Toán.</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150">
                          <a:effectLst/>
                          <a:latin typeface="Arial"/>
                          <a:ea typeface="Calibri"/>
                          <a:cs typeface="Arial"/>
                        </a:rPr>
                        <a:t>- Nhận biết được tên gọi, tác dụng, quy cách sử dụng, cách thức bảo quản các công cụ, phương tiện học toán đơn giản (que tính, thẻ số, thước, compa, êke, các mô hình hình phẳng và hình khối quen thuộc,...)</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9642">
                <a:tc>
                  <a:txBody>
                    <a:bodyPr/>
                    <a:lstStyle/>
                    <a:p>
                      <a:pPr algn="just">
                        <a:lnSpc>
                          <a:spcPct val="150000"/>
                        </a:lnSpc>
                        <a:spcAft>
                          <a:spcPts val="800"/>
                        </a:spcAft>
                      </a:pPr>
                      <a:r>
                        <a:rPr lang="de-DE" sz="1150">
                          <a:effectLst/>
                          <a:latin typeface="Arial"/>
                          <a:ea typeface="Calibri"/>
                          <a:cs typeface="Arial"/>
                        </a:rPr>
                        <a:t>- Sử dụng được các công cụ, phương tiện học toán, đặc biệt là phương tiện khoa học công nghệ để tìm tòi, khám phá và giải quyết vấn đề toán học (phù hợp với đặc điểm nhận thức lứa tuổi).</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150">
                          <a:effectLst/>
                          <a:latin typeface="Arial"/>
                          <a:ea typeface="Calibri"/>
                          <a:cs typeface="Arial"/>
                        </a:rPr>
                        <a:t>- Sử dụng được các công cụ, phương tiện học toán để thực hiện những nhiệm vụ học tập toán đơn giản.</a:t>
                      </a:r>
                      <a:endParaRPr lang="en-US" sz="1150">
                        <a:effectLst/>
                        <a:latin typeface="Arial"/>
                        <a:ea typeface="Arial"/>
                        <a:cs typeface="Times New Roman"/>
                      </a:endParaRPr>
                    </a:p>
                    <a:p>
                      <a:pPr algn="just">
                        <a:lnSpc>
                          <a:spcPct val="150000"/>
                        </a:lnSpc>
                        <a:spcAft>
                          <a:spcPts val="800"/>
                        </a:spcAft>
                      </a:pPr>
                      <a:r>
                        <a:rPr lang="de-DE" sz="1150">
                          <a:effectLst/>
                          <a:latin typeface="Arial"/>
                          <a:ea typeface="Calibri"/>
                          <a:cs typeface="Arial"/>
                        </a:rPr>
                        <a:t>- Sử dụng được máy tính cầm tay, phương tiện công nghệ thông tin hỗ trợ học tập và giải quyết một số vấn đề trong cuộc sống</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0286">
                <a:tc>
                  <a:txBody>
                    <a:bodyPr/>
                    <a:lstStyle/>
                    <a:p>
                      <a:pPr algn="just">
                        <a:lnSpc>
                          <a:spcPct val="150000"/>
                        </a:lnSpc>
                        <a:spcAft>
                          <a:spcPts val="800"/>
                        </a:spcAft>
                      </a:pPr>
                      <a:r>
                        <a:rPr lang="de-DE" sz="1150">
                          <a:effectLst/>
                          <a:latin typeface="Arial"/>
                          <a:ea typeface="Calibri"/>
                          <a:cs typeface="Arial"/>
                        </a:rPr>
                        <a:t>- Nhận biết được các ưu điểm, hạn chế của những công cụ, phương tiện hỗ trợ để có cách sử dụng hợp lí.</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150">
                          <a:effectLst/>
                          <a:latin typeface="Arial"/>
                          <a:ea typeface="Calibri"/>
                          <a:cs typeface="Arial"/>
                        </a:rPr>
                        <a:t>- Nhận biết được (bước đầu) một số ưu điểm, hạn chế của những công cụ, phương tiện hỗ trợ để có cách sử dụng hợp lí.</a:t>
                      </a:r>
                      <a:endParaRPr lang="en-US" sz="1150">
                        <a:effectLst/>
                        <a:latin typeface="Arial"/>
                        <a:ea typeface="Arial"/>
                        <a:cs typeface="Times New Roman"/>
                      </a:endParaRPr>
                    </a:p>
                  </a:txBody>
                  <a:tcPr marL="50150" marR="50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val="31680089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3" name="Rectangle 2"/>
          <p:cNvSpPr/>
          <p:nvPr/>
        </p:nvSpPr>
        <p:spPr>
          <a:xfrm>
            <a:off x="4274343" y="433279"/>
            <a:ext cx="6172200" cy="6532045"/>
          </a:xfrm>
          <a:prstGeom prst="rect">
            <a:avLst/>
          </a:prstGeom>
        </p:spPr>
        <p:txBody>
          <a:bodyPr wrap="square">
            <a:spAutoFit/>
          </a:bodyPr>
          <a:lstStyle/>
          <a:p>
            <a:pPr>
              <a:lnSpc>
                <a:spcPct val="150000"/>
              </a:lnSpc>
              <a:spcBef>
                <a:spcPts val="1000"/>
              </a:spcBef>
              <a:spcAft>
                <a:spcPts val="600"/>
              </a:spcAft>
            </a:pPr>
            <a:r>
              <a:rPr lang="en-US" sz="1080" b="1">
                <a:solidFill>
                  <a:srgbClr val="4F81BD"/>
                </a:solidFill>
                <a:latin typeface="Arial"/>
                <a:ea typeface="MS Mincho"/>
              </a:rPr>
              <a:t>1.</a:t>
            </a:r>
            <a:r>
              <a:rPr lang="de-DE" sz="1080" b="1">
                <a:solidFill>
                  <a:srgbClr val="4F81BD"/>
                </a:solidFill>
                <a:latin typeface="Arial"/>
                <a:ea typeface="MS Mincho"/>
              </a:rPr>
              <a:t> Nội dung khái quát</a:t>
            </a:r>
            <a:endParaRPr lang="en-US" sz="1080" b="1">
              <a:solidFill>
                <a:srgbClr val="4F81BD"/>
              </a:solidFill>
              <a:latin typeface="Cambria"/>
              <a:ea typeface="Times New Roman"/>
            </a:endParaRPr>
          </a:p>
          <a:p>
            <a:pPr algn="just">
              <a:lnSpc>
                <a:spcPct val="150000"/>
              </a:lnSpc>
              <a:spcAft>
                <a:spcPts val="800"/>
              </a:spcAft>
            </a:pPr>
            <a:r>
              <a:rPr lang="de-DE" sz="1080" b="1" i="1">
                <a:latin typeface="Arial"/>
                <a:ea typeface="MS Mincho"/>
                <a:cs typeface="Arial"/>
              </a:rPr>
              <a:t>a) Nội dung cốt lõi</a:t>
            </a:r>
            <a:endParaRPr lang="en-US" sz="1080">
              <a:latin typeface="Arial"/>
              <a:ea typeface="Arial"/>
              <a:cs typeface="Times New Roman"/>
            </a:endParaRPr>
          </a:p>
          <a:p>
            <a:pPr algn="just">
              <a:lnSpc>
                <a:spcPct val="150000"/>
              </a:lnSpc>
              <a:spcAft>
                <a:spcPts val="800"/>
              </a:spcAft>
            </a:pPr>
            <a:r>
              <a:rPr lang="de-DE" sz="1080" spc="-10">
                <a:latin typeface="Arial"/>
                <a:ea typeface="MS Mincho"/>
                <a:cs typeface="Arial"/>
              </a:rPr>
              <a:t>       Nội dung môn Toán được tích hợp xoay quanh ba mạch kiến thức:</a:t>
            </a:r>
            <a:r>
              <a:rPr lang="de-DE" sz="1080" b="1" i="1" spc="-10">
                <a:latin typeface="Arial"/>
                <a:ea typeface="MS Mincho"/>
                <a:cs typeface="Arial"/>
              </a:rPr>
              <a:t> </a:t>
            </a:r>
            <a:r>
              <a:rPr lang="de-DE" sz="1080" spc="-10">
                <a:latin typeface="Arial"/>
                <a:ea typeface="MS Mincho"/>
                <a:cs typeface="Arial"/>
              </a:rPr>
              <a:t>Số và phép tính; Hình học và Đo lường; Thống kê và Xác suất.</a:t>
            </a:r>
            <a:endParaRPr lang="en-US" sz="1080">
              <a:latin typeface="Arial"/>
              <a:ea typeface="Arial"/>
              <a:cs typeface="Times New Roman"/>
            </a:endParaRPr>
          </a:p>
          <a:p>
            <a:pPr algn="just">
              <a:lnSpc>
                <a:spcPct val="150000"/>
              </a:lnSpc>
              <a:spcAft>
                <a:spcPts val="800"/>
              </a:spcAft>
            </a:pPr>
            <a:r>
              <a:rPr lang="de-DE" sz="1080">
                <a:latin typeface="Arial"/>
                <a:ea typeface="Calibri"/>
                <a:cs typeface="Arial"/>
              </a:rPr>
              <a:t>        Số và phép tính </a:t>
            </a:r>
            <a:r>
              <a:rPr lang="vi-VN" sz="1080">
                <a:latin typeface="Arial"/>
                <a:ea typeface="Calibri"/>
                <a:cs typeface="Arial"/>
              </a:rPr>
              <a:t>là cơ sở cho tất cả các nghiên cứu sâu hơn về toán học, nhằm hình thành những công cụ toán học để giải quyết các vấn đề của toán học</a:t>
            </a:r>
            <a:r>
              <a:rPr lang="de-DE" sz="1080">
                <a:latin typeface="Arial"/>
                <a:ea typeface="Calibri"/>
                <a:cs typeface="Arial"/>
              </a:rPr>
              <a:t> và </a:t>
            </a:r>
            <a:r>
              <a:rPr lang="vi-VN" sz="1080">
                <a:latin typeface="Arial"/>
                <a:ea typeface="Calibri"/>
                <a:cs typeface="Arial"/>
              </a:rPr>
              <a:t>các lĩnh vực khoa học khác có liên quan</a:t>
            </a:r>
            <a:r>
              <a:rPr lang="de-DE" sz="1080">
                <a:latin typeface="Arial"/>
                <a:ea typeface="Calibri"/>
                <a:cs typeface="Arial"/>
              </a:rPr>
              <a:t>; </a:t>
            </a:r>
            <a:r>
              <a:rPr lang="vi-VN" sz="1080">
                <a:latin typeface="Arial"/>
                <a:ea typeface="Calibri"/>
                <a:cs typeface="Arial"/>
              </a:rPr>
              <a:t>tạo cho học </a:t>
            </a:r>
            <a:r>
              <a:rPr lang="de-DE" sz="1080">
                <a:latin typeface="Arial"/>
                <a:ea typeface="Calibri"/>
                <a:cs typeface="Arial"/>
              </a:rPr>
              <a:t>viên</a:t>
            </a:r>
            <a:r>
              <a:rPr lang="vi-VN" sz="1080">
                <a:latin typeface="Arial"/>
                <a:ea typeface="Calibri"/>
                <a:cs typeface="Arial"/>
              </a:rPr>
              <a:t> khả năng suy luận suy diễn, góp phần phát triển tư duy logic, khả năng sáng tạo toán học và hình thành khả năng sử dụng các thuật toán. </a:t>
            </a:r>
            <a:endParaRPr lang="en-US" sz="1080">
              <a:latin typeface="Arial"/>
              <a:ea typeface="Arial"/>
              <a:cs typeface="Times New Roman"/>
            </a:endParaRPr>
          </a:p>
          <a:p>
            <a:pPr algn="just">
              <a:lnSpc>
                <a:spcPct val="150000"/>
              </a:lnSpc>
              <a:spcAft>
                <a:spcPts val="800"/>
              </a:spcAft>
            </a:pPr>
            <a:r>
              <a:rPr lang="en-US" sz="1080">
                <a:latin typeface="Arial"/>
                <a:ea typeface="Calibri"/>
                <a:cs typeface="Arial"/>
              </a:rPr>
              <a:t>        </a:t>
            </a:r>
            <a:r>
              <a:rPr lang="vi-VN" sz="1080">
                <a:latin typeface="Arial"/>
                <a:ea typeface="Calibri"/>
                <a:cs typeface="Arial"/>
              </a:rPr>
              <a:t>Hình học và Đo lường là một trong những thành phần quan trọng của giáo dục toán học, rất cần thiết cho </a:t>
            </a:r>
            <a:r>
              <a:rPr lang="de-DE" sz="1080">
                <a:latin typeface="Arial"/>
                <a:ea typeface="Calibri"/>
                <a:cs typeface="Arial"/>
              </a:rPr>
              <a:t>học viên trong </a:t>
            </a:r>
            <a:r>
              <a:rPr lang="vi-VN" sz="1080">
                <a:latin typeface="Arial"/>
                <a:ea typeface="Calibri"/>
                <a:cs typeface="Arial"/>
              </a:rPr>
              <a:t>việc tiếp thu các kiến ​​thức về không gian và </a:t>
            </a:r>
            <a:r>
              <a:rPr lang="de-DE" sz="1080">
                <a:latin typeface="Arial"/>
                <a:ea typeface="Calibri"/>
                <a:cs typeface="Arial"/>
              </a:rPr>
              <a:t>phát triển </a:t>
            </a:r>
            <a:r>
              <a:rPr lang="vi-VN" sz="1080">
                <a:latin typeface="Arial"/>
                <a:ea typeface="Calibri"/>
                <a:cs typeface="Arial"/>
              </a:rPr>
              <a:t>các kĩ năng thực tế thiết yếu. Hình học và Đo lường hình thành những công cụ nhằm mô tả các đối tượng, thực thể của thế giới xung quanh; cung cấp cho học viên kiến thức, kĩ năng toán học cơ bản về Hình học, Đo lường (với các đại lượng đo thông dụng) và tạo cho học viên khả năng suy luậngóp phần vào phát triển tư duy logic, khả năng sáng tạo toán học, trí tưởng tượng không gian và tính trực giác. Đồng thời, Hình học còn góp phần giáo dục thẩm mĩ và nâng cao văn hoá toán học cho học viên. Việc gắn kết Đo lường và Hình học sẽ tăng cường tính trực quan, thực tiễn của việc dạy học môn Toán. </a:t>
            </a:r>
            <a:endParaRPr lang="en-US" sz="1080">
              <a:latin typeface="Arial"/>
              <a:ea typeface="Arial"/>
              <a:cs typeface="Times New Roman"/>
            </a:endParaRPr>
          </a:p>
          <a:p>
            <a:pPr algn="just">
              <a:lnSpc>
                <a:spcPct val="150000"/>
              </a:lnSpc>
              <a:spcAft>
                <a:spcPts val="800"/>
              </a:spcAft>
            </a:pPr>
            <a:r>
              <a:rPr lang="en-US" sz="1080">
                <a:latin typeface="Arial"/>
                <a:ea typeface="Calibri"/>
                <a:cs typeface="Arial"/>
              </a:rPr>
              <a:t>         </a:t>
            </a:r>
            <a:r>
              <a:rPr lang="vi-VN" sz="1080">
                <a:latin typeface="Arial"/>
                <a:ea typeface="Calibri"/>
                <a:cs typeface="Arial"/>
              </a:rPr>
              <a:t>Thống kê và Xác suất là một thành phần bắt buộc của giáo dục toán học phổ thông, góp phần tăng cường tính ứng dụng và giá trị thiết thực của giáo dục toán học. Thống kê và Xác suất tạo cho học viên khả năng nhận thức và phân tích các thông tin được thể hiện dưới nhiều hình thức khác nhau, hiểu bản chất xác suất của nhiều sự phụ thuộc trong thực tế, hình thành sự hiểu biết về vai trò của thống kê như là một nguồn thông tin quan trọng về mặt xã hội, biết áp dụng tư duy thống kê để phân tích dữ liệu. Từ đó, nâng cao sự hiểu biết và phương pháp nghiên cứu thế giới hiện đại cho học viên.</a:t>
            </a:r>
            <a:endParaRPr lang="en-US" sz="1080">
              <a:latin typeface="Arial"/>
              <a:ea typeface="Arial"/>
              <a:cs typeface="Times New Roman"/>
            </a:endParaRPr>
          </a:p>
        </p:txBody>
      </p:sp>
    </p:spTree>
    <p:extLst>
      <p:ext uri="{BB962C8B-B14F-4D97-AF65-F5344CB8AC3E}">
        <p14:creationId xmlns:p14="http://schemas.microsoft.com/office/powerpoint/2010/main" val="8694620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3" name="Rectangle 2"/>
          <p:cNvSpPr/>
          <p:nvPr/>
        </p:nvSpPr>
        <p:spPr>
          <a:xfrm>
            <a:off x="4288631" y="648066"/>
            <a:ext cx="6172200" cy="5951758"/>
          </a:xfrm>
          <a:prstGeom prst="rect">
            <a:avLst/>
          </a:prstGeom>
        </p:spPr>
        <p:txBody>
          <a:bodyPr wrap="square">
            <a:spAutoFit/>
          </a:bodyPr>
          <a:lstStyle/>
          <a:p>
            <a:pPr>
              <a:lnSpc>
                <a:spcPct val="150000"/>
              </a:lnSpc>
              <a:spcBef>
                <a:spcPts val="1000"/>
              </a:spcBef>
              <a:spcAft>
                <a:spcPts val="600"/>
              </a:spcAft>
            </a:pPr>
            <a:r>
              <a:rPr lang="en-US" sz="1300" b="1">
                <a:solidFill>
                  <a:srgbClr val="4F81BD"/>
                </a:solidFill>
                <a:latin typeface="Arial"/>
                <a:ea typeface="MS Mincho"/>
              </a:rPr>
              <a:t>1.</a:t>
            </a:r>
            <a:r>
              <a:rPr lang="de-DE" sz="1300" b="1">
                <a:solidFill>
                  <a:srgbClr val="4F81BD"/>
                </a:solidFill>
                <a:latin typeface="Arial"/>
                <a:ea typeface="MS Mincho"/>
              </a:rPr>
              <a:t> Nội dung khái quát</a:t>
            </a:r>
            <a:endParaRPr lang="en-US" sz="1300" b="1">
              <a:solidFill>
                <a:srgbClr val="4F81BD"/>
              </a:solidFill>
              <a:latin typeface="Cambria"/>
              <a:ea typeface="Times New Roman"/>
            </a:endParaRPr>
          </a:p>
          <a:p>
            <a:pPr algn="just">
              <a:lnSpc>
                <a:spcPct val="150000"/>
              </a:lnSpc>
              <a:spcAft>
                <a:spcPts val="800"/>
              </a:spcAft>
            </a:pPr>
            <a:r>
              <a:rPr lang="de-DE" sz="1300" b="1" i="1">
                <a:latin typeface="Arial"/>
                <a:ea typeface="MS Mincho"/>
                <a:cs typeface="Arial"/>
              </a:rPr>
              <a:t>a) Nội dung cốt lõi</a:t>
            </a:r>
            <a:endParaRPr lang="en-US" sz="1300">
              <a:latin typeface="Arial"/>
              <a:ea typeface="Arial"/>
              <a:cs typeface="Times New Roman"/>
            </a:endParaRPr>
          </a:p>
          <a:p>
            <a:pPr algn="just">
              <a:lnSpc>
                <a:spcPct val="150000"/>
              </a:lnSpc>
              <a:spcAft>
                <a:spcPts val="800"/>
              </a:spcAft>
            </a:pPr>
            <a:r>
              <a:rPr lang="de-DE" sz="1300" spc="-10">
                <a:latin typeface="Arial"/>
                <a:ea typeface="MS Mincho"/>
                <a:cs typeface="Arial"/>
              </a:rPr>
              <a:t>       </a:t>
            </a:r>
            <a:r>
              <a:rPr lang="de-DE" sz="1300" b="1" i="1">
                <a:latin typeface="Arial"/>
                <a:ea typeface="MS Mincho"/>
                <a:cs typeface="Arial"/>
              </a:rPr>
              <a:t>b) Môn Toán được phân chia theo hai giai đoạn</a:t>
            </a:r>
            <a:r>
              <a:rPr lang="de-DE" sz="1300">
                <a:latin typeface="Arial"/>
                <a:ea typeface="Batang"/>
                <a:cs typeface="Arial"/>
              </a:rPr>
              <a:t>. Giai đoạn 1 được chia làm 3 kỳ học, gồm: Kỳ 1, Kỳ 2, Kỳ 3; Giai đoạn 2 được chia làm 2 kỳ, gồm: Kỳ 4, Kỳ 5.</a:t>
            </a:r>
            <a:endParaRPr lang="en-US" sz="1300">
              <a:latin typeface="Arial"/>
              <a:ea typeface="Arial"/>
              <a:cs typeface="Times New Roman"/>
            </a:endParaRPr>
          </a:p>
          <a:p>
            <a:pPr algn="just">
              <a:lnSpc>
                <a:spcPct val="150000"/>
              </a:lnSpc>
              <a:spcAft>
                <a:spcPts val="800"/>
              </a:spcAft>
            </a:pPr>
            <a:r>
              <a:rPr lang="de-DE" sz="1300" b="1" i="1">
                <a:latin typeface="Arial"/>
                <a:ea typeface="MS Mincho"/>
                <a:cs typeface="Arial"/>
              </a:rPr>
              <a:t>c) Chuyên đề học tập</a:t>
            </a:r>
            <a:endParaRPr lang="en-US" sz="1300">
              <a:latin typeface="Arial"/>
              <a:ea typeface="Arial"/>
              <a:cs typeface="Times New Roman"/>
            </a:endParaRPr>
          </a:p>
          <a:p>
            <a:pPr algn="just">
              <a:lnSpc>
                <a:spcPct val="150000"/>
              </a:lnSpc>
              <a:spcAft>
                <a:spcPts val="800"/>
              </a:spcAft>
            </a:pPr>
            <a:r>
              <a:rPr lang="da-DK" sz="1300">
                <a:latin typeface="Arial"/>
                <a:ea typeface="Calibri"/>
                <a:cs typeface="Arial"/>
              </a:rPr>
              <a:t>Giai đoạn 2, </a:t>
            </a:r>
            <a:r>
              <a:rPr lang="vi-VN" sz="1300">
                <a:latin typeface="Arial"/>
                <a:ea typeface="Calibri"/>
                <a:cs typeface="Arial"/>
              </a:rPr>
              <a:t>học viên được chọn 2 trong 3 chuyên đề học tập. Các chuyên đề này nhằm: </a:t>
            </a:r>
            <a:endParaRPr lang="en-US" sz="1300">
              <a:latin typeface="Arial"/>
              <a:ea typeface="Arial"/>
              <a:cs typeface="Times New Roman"/>
            </a:endParaRPr>
          </a:p>
          <a:p>
            <a:pPr algn="just">
              <a:lnSpc>
                <a:spcPct val="150000"/>
              </a:lnSpc>
              <a:spcAft>
                <a:spcPts val="800"/>
              </a:spcAft>
            </a:pPr>
            <a:r>
              <a:rPr lang="de-DE" sz="1300">
                <a:latin typeface="Arial"/>
                <a:ea typeface="Calibri"/>
                <a:cs typeface="Arial"/>
              </a:rPr>
              <a:t>- Tăng cường một số ứng dụng của toán học trong một số vấn đề liên quan tới cuộc sống hằng ngày của học viên như: giáo dục tài chính, thống kê trong đời sống, ....</a:t>
            </a:r>
            <a:endParaRPr lang="en-US" sz="1300">
              <a:latin typeface="Arial"/>
              <a:ea typeface="Arial"/>
              <a:cs typeface="Times New Roman"/>
            </a:endParaRPr>
          </a:p>
          <a:p>
            <a:pPr algn="just">
              <a:lnSpc>
                <a:spcPct val="150000"/>
              </a:lnSpc>
              <a:spcAft>
                <a:spcPts val="800"/>
              </a:spcAft>
            </a:pPr>
            <a:r>
              <a:rPr lang="de-DE" sz="1300">
                <a:latin typeface="Arial"/>
                <a:ea typeface="Calibri"/>
                <a:cs typeface="Arial"/>
              </a:rPr>
              <a:t>- Củng cố </a:t>
            </a:r>
            <a:r>
              <a:rPr lang="da-DK" sz="1300">
                <a:latin typeface="Arial"/>
                <a:ea typeface="Calibri"/>
                <a:cs typeface="Arial"/>
              </a:rPr>
              <a:t>thêm một số kiến thức và kĩ năng toán học khi vận dụng trong thực tiễn, công việc của học viên.</a:t>
            </a:r>
            <a:endParaRPr lang="en-US" sz="1300">
              <a:latin typeface="Arial"/>
              <a:ea typeface="Arial"/>
              <a:cs typeface="Times New Roman"/>
            </a:endParaRPr>
          </a:p>
          <a:p>
            <a:pPr algn="just">
              <a:lnSpc>
                <a:spcPct val="150000"/>
              </a:lnSpc>
              <a:spcAft>
                <a:spcPts val="800"/>
              </a:spcAft>
            </a:pPr>
            <a:r>
              <a:rPr lang="de-DE" sz="1300">
                <a:latin typeface="Arial"/>
                <a:ea typeface="Calibri"/>
                <a:cs typeface="Arial"/>
              </a:rPr>
              <a:t>- </a:t>
            </a:r>
            <a:r>
              <a:rPr lang="da-DK" sz="1300">
                <a:latin typeface="Arial"/>
                <a:ea typeface="Calibri"/>
                <a:cs typeface="Arial"/>
              </a:rPr>
              <a:t>Tạo cơ hội cho học viên nhận biết năng khiếu, sở thích, phát triển hứng thú và niềm tin trong học Toán; phát triển năng lực toán học và </a:t>
            </a:r>
            <a:r>
              <a:rPr lang="vi-VN" sz="1300">
                <a:latin typeface="Arial"/>
                <a:ea typeface="Calibri"/>
                <a:cs typeface="Arial"/>
              </a:rPr>
              <a:t>năng lực tìm hiểu những vấn đề có liên quan đến </a:t>
            </a:r>
            <a:r>
              <a:rPr lang="da-DK" sz="1300">
                <a:latin typeface="Arial"/>
                <a:ea typeface="Calibri"/>
                <a:cs typeface="Arial"/>
              </a:rPr>
              <a:t>T</a:t>
            </a:r>
            <a:r>
              <a:rPr lang="vi-VN" sz="1300">
                <a:latin typeface="Arial"/>
                <a:ea typeface="Calibri"/>
                <a:cs typeface="Arial"/>
              </a:rPr>
              <a:t>oán </a:t>
            </a:r>
            <a:r>
              <a:rPr lang="en-US" sz="1300">
                <a:latin typeface="Arial"/>
                <a:ea typeface="Calibri"/>
                <a:cs typeface="Arial"/>
              </a:rPr>
              <a:t> </a:t>
            </a:r>
            <a:r>
              <a:rPr lang="vi-VN" sz="1300">
                <a:latin typeface="Arial"/>
                <a:ea typeface="Calibri"/>
                <a:cs typeface="Arial"/>
              </a:rPr>
              <a:t>học </a:t>
            </a:r>
            <a:r>
              <a:rPr lang="en-US" sz="1300">
                <a:latin typeface="Arial"/>
                <a:ea typeface="Calibri"/>
                <a:cs typeface="Arial"/>
              </a:rPr>
              <a:t> </a:t>
            </a:r>
            <a:r>
              <a:rPr lang="vi-VN" sz="1300">
                <a:latin typeface="Arial"/>
                <a:ea typeface="Calibri"/>
                <a:cs typeface="Arial"/>
              </a:rPr>
              <a:t>trong suốt cộc đời.</a:t>
            </a:r>
            <a:endParaRPr lang="en-US" sz="1300">
              <a:latin typeface="Arial"/>
              <a:ea typeface="Arial"/>
              <a:cs typeface="Times New Roman"/>
            </a:endParaRPr>
          </a:p>
          <a:p>
            <a:pPr algn="just">
              <a:lnSpc>
                <a:spcPct val="150000"/>
              </a:lnSpc>
              <a:spcAft>
                <a:spcPts val="800"/>
              </a:spcAft>
            </a:pPr>
            <a:endParaRPr lang="en-US" sz="1300">
              <a:latin typeface="Arial"/>
              <a:ea typeface="Arial"/>
              <a:cs typeface="Times New Roman"/>
            </a:endParaRPr>
          </a:p>
        </p:txBody>
      </p:sp>
    </p:spTree>
    <p:extLst>
      <p:ext uri="{BB962C8B-B14F-4D97-AF65-F5344CB8AC3E}">
        <p14:creationId xmlns:p14="http://schemas.microsoft.com/office/powerpoint/2010/main" val="19939245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2" name="Rectangle 1"/>
          <p:cNvSpPr/>
          <p:nvPr/>
        </p:nvSpPr>
        <p:spPr>
          <a:xfrm>
            <a:off x="4147379" y="424934"/>
            <a:ext cx="3246402" cy="369332"/>
          </a:xfrm>
          <a:prstGeom prst="rect">
            <a:avLst/>
          </a:prstGeom>
        </p:spPr>
        <p:txBody>
          <a:bodyPr wrap="none">
            <a:spAutoFit/>
          </a:bodyPr>
          <a:lstStyle/>
          <a:p>
            <a:r>
              <a:rPr lang="de-DE">
                <a:latin typeface="Arial"/>
                <a:ea typeface="MS Mincho"/>
              </a:rPr>
              <a:t>2. Phân bố nội dung ở các kỳ </a:t>
            </a:r>
            <a:endParaRPr lang="en-US"/>
          </a:p>
        </p:txBody>
      </p:sp>
      <p:graphicFrame>
        <p:nvGraphicFramePr>
          <p:cNvPr id="10" name="Table 9"/>
          <p:cNvGraphicFramePr>
            <a:graphicFrameLocks noGrp="1"/>
          </p:cNvGraphicFramePr>
          <p:nvPr>
            <p:extLst/>
          </p:nvPr>
        </p:nvGraphicFramePr>
        <p:xfrm>
          <a:off x="4147378" y="1066801"/>
          <a:ext cx="6520620" cy="4955014"/>
        </p:xfrm>
        <a:graphic>
          <a:graphicData uri="http://schemas.openxmlformats.org/drawingml/2006/table">
            <a:tbl>
              <a:tblPr firstRow="1" firstCol="1" bandRow="1"/>
              <a:tblGrid>
                <a:gridCol w="3406541">
                  <a:extLst>
                    <a:ext uri="{9D8B030D-6E8A-4147-A177-3AD203B41FA5}">
                      <a16:colId xmlns:a16="http://schemas.microsoft.com/office/drawing/2014/main" val="20000"/>
                    </a:ext>
                  </a:extLst>
                </a:gridCol>
                <a:gridCol w="584234">
                  <a:extLst>
                    <a:ext uri="{9D8B030D-6E8A-4147-A177-3AD203B41FA5}">
                      <a16:colId xmlns:a16="http://schemas.microsoft.com/office/drawing/2014/main" val="20001"/>
                    </a:ext>
                  </a:extLst>
                </a:gridCol>
                <a:gridCol w="681032">
                  <a:extLst>
                    <a:ext uri="{9D8B030D-6E8A-4147-A177-3AD203B41FA5}">
                      <a16:colId xmlns:a16="http://schemas.microsoft.com/office/drawing/2014/main" val="20002"/>
                    </a:ext>
                  </a:extLst>
                </a:gridCol>
                <a:gridCol w="681032">
                  <a:extLst>
                    <a:ext uri="{9D8B030D-6E8A-4147-A177-3AD203B41FA5}">
                      <a16:colId xmlns:a16="http://schemas.microsoft.com/office/drawing/2014/main" val="20003"/>
                    </a:ext>
                  </a:extLst>
                </a:gridCol>
                <a:gridCol w="584234">
                  <a:extLst>
                    <a:ext uri="{9D8B030D-6E8A-4147-A177-3AD203B41FA5}">
                      <a16:colId xmlns:a16="http://schemas.microsoft.com/office/drawing/2014/main" val="20004"/>
                    </a:ext>
                  </a:extLst>
                </a:gridCol>
                <a:gridCol w="583547">
                  <a:extLst>
                    <a:ext uri="{9D8B030D-6E8A-4147-A177-3AD203B41FA5}">
                      <a16:colId xmlns:a16="http://schemas.microsoft.com/office/drawing/2014/main" val="20005"/>
                    </a:ext>
                  </a:extLst>
                </a:gridCol>
              </a:tblGrid>
              <a:tr h="192995">
                <a:tc rowSpan="2">
                  <a:txBody>
                    <a:bodyPr/>
                    <a:lstStyle/>
                    <a:p>
                      <a:pPr algn="ctr">
                        <a:lnSpc>
                          <a:spcPct val="150000"/>
                        </a:lnSpc>
                        <a:spcAft>
                          <a:spcPts val="800"/>
                        </a:spcAft>
                      </a:pPr>
                      <a:r>
                        <a:rPr lang="en-US" sz="1200" b="1">
                          <a:effectLst/>
                          <a:latin typeface="Arial"/>
                          <a:ea typeface="Calibri"/>
                          <a:cs typeface="Arial"/>
                        </a:rPr>
                        <a:t>Các chủ đề</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50000"/>
                        </a:lnSpc>
                        <a:spcAft>
                          <a:spcPts val="800"/>
                        </a:spcAft>
                      </a:pPr>
                      <a:r>
                        <a:rPr lang="en-US" sz="1200" b="1">
                          <a:effectLst/>
                          <a:latin typeface="Arial"/>
                          <a:ea typeface="Calibri"/>
                          <a:cs typeface="Arial"/>
                        </a:rPr>
                        <a:t>Kỳ</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995">
                <a:tc vMerge="1">
                  <a:txBody>
                    <a:bodyPr/>
                    <a:lstStyle/>
                    <a:p>
                      <a:endParaRPr lang="en-US"/>
                    </a:p>
                  </a:txBody>
                  <a:tcPr/>
                </a:tc>
                <a:tc>
                  <a:txBody>
                    <a:bodyPr/>
                    <a:lstStyle/>
                    <a:p>
                      <a:pPr algn="ctr">
                        <a:lnSpc>
                          <a:spcPct val="150000"/>
                        </a:lnSpc>
                        <a:spcAft>
                          <a:spcPts val="800"/>
                        </a:spcAft>
                      </a:pPr>
                      <a:r>
                        <a:rPr lang="en-US" sz="1200" b="1">
                          <a:effectLst/>
                          <a:latin typeface="Arial"/>
                          <a:ea typeface="Calibri"/>
                          <a:cs typeface="Arial"/>
                        </a:rPr>
                        <a:t>1</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b="1">
                          <a:effectLst/>
                          <a:latin typeface="Arial"/>
                          <a:ea typeface="Calibri"/>
                          <a:cs typeface="Arial"/>
                        </a:rPr>
                        <a:t>2</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b="1">
                          <a:effectLst/>
                          <a:latin typeface="Arial"/>
                          <a:ea typeface="Calibri"/>
                          <a:cs typeface="Arial"/>
                        </a:rPr>
                        <a:t>3</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b="1">
                          <a:effectLst/>
                          <a:latin typeface="Arial"/>
                          <a:ea typeface="Calibri"/>
                          <a:cs typeface="Arial"/>
                        </a:rPr>
                        <a:t>4</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b="1">
                          <a:effectLst/>
                          <a:latin typeface="Arial"/>
                          <a:ea typeface="Calibri"/>
                          <a:cs typeface="Arial"/>
                        </a:rPr>
                        <a:t> 5</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995">
                <a:tc>
                  <a:txBody>
                    <a:bodyPr/>
                    <a:lstStyle/>
                    <a:p>
                      <a:pPr>
                        <a:lnSpc>
                          <a:spcPct val="150000"/>
                        </a:lnSpc>
                        <a:spcAft>
                          <a:spcPts val="800"/>
                        </a:spcAft>
                      </a:pPr>
                      <a:r>
                        <a:rPr lang="en-US" sz="1200">
                          <a:effectLst/>
                          <a:latin typeface="Arial"/>
                          <a:ea typeface="Calibri"/>
                          <a:cs typeface="Arial"/>
                        </a:rPr>
                        <a:t>Số tự nhiên</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995">
                <a:tc>
                  <a:txBody>
                    <a:bodyPr/>
                    <a:lstStyle/>
                    <a:p>
                      <a:pPr>
                        <a:lnSpc>
                          <a:spcPct val="150000"/>
                        </a:lnSpc>
                        <a:spcAft>
                          <a:spcPts val="800"/>
                        </a:spcAft>
                      </a:pPr>
                      <a:r>
                        <a:rPr lang="en-US" sz="1200">
                          <a:effectLst/>
                          <a:latin typeface="Arial"/>
                          <a:ea typeface="Calibri"/>
                          <a:cs typeface="Arial"/>
                        </a:rPr>
                        <a:t>Phân số</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995">
                <a:tc>
                  <a:txBody>
                    <a:bodyPr/>
                    <a:lstStyle/>
                    <a:p>
                      <a:pPr>
                        <a:lnSpc>
                          <a:spcPct val="150000"/>
                        </a:lnSpc>
                        <a:spcAft>
                          <a:spcPts val="800"/>
                        </a:spcAft>
                      </a:pPr>
                      <a:r>
                        <a:rPr lang="en-US" sz="1200">
                          <a:effectLst/>
                          <a:latin typeface="Arial"/>
                          <a:ea typeface="Calibri"/>
                          <a:cs typeface="Arial"/>
                        </a:rPr>
                        <a:t>Số thập phân</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995">
                <a:tc>
                  <a:txBody>
                    <a:bodyPr/>
                    <a:lstStyle/>
                    <a:p>
                      <a:pPr>
                        <a:lnSpc>
                          <a:spcPct val="150000"/>
                        </a:lnSpc>
                        <a:spcAft>
                          <a:spcPts val="800"/>
                        </a:spcAft>
                      </a:pPr>
                      <a:r>
                        <a:rPr lang="en-US" sz="1200">
                          <a:effectLst/>
                          <a:latin typeface="Arial"/>
                          <a:ea typeface="Calibri"/>
                          <a:cs typeface="Arial"/>
                        </a:rPr>
                        <a:t>Ước lượng và làm tròn số</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2995">
                <a:tc>
                  <a:txBody>
                    <a:bodyPr/>
                    <a:lstStyle/>
                    <a:p>
                      <a:pPr>
                        <a:lnSpc>
                          <a:spcPct val="150000"/>
                        </a:lnSpc>
                        <a:spcAft>
                          <a:spcPts val="800"/>
                        </a:spcAft>
                      </a:pPr>
                      <a:r>
                        <a:rPr lang="vi-VN" sz="1200">
                          <a:effectLst/>
                          <a:latin typeface="Arial"/>
                          <a:ea typeface="Calibri"/>
                          <a:cs typeface="Arial"/>
                        </a:rPr>
                        <a:t>Tỉ số. Tỉ số phần trăm</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2995">
                <a:tc>
                  <a:txBody>
                    <a:bodyPr/>
                    <a:lstStyle/>
                    <a:p>
                      <a:pPr>
                        <a:lnSpc>
                          <a:spcPct val="150000"/>
                        </a:lnSpc>
                        <a:spcAft>
                          <a:spcPts val="800"/>
                        </a:spcAft>
                      </a:pPr>
                      <a:r>
                        <a:rPr lang="en-US" sz="1200">
                          <a:effectLst/>
                          <a:latin typeface="Arial"/>
                          <a:ea typeface="Calibri"/>
                          <a:cs typeface="Arial"/>
                        </a:rPr>
                        <a:t>Biểu thức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5989">
                <a:tc>
                  <a:txBody>
                    <a:bodyPr/>
                    <a:lstStyle/>
                    <a:p>
                      <a:pPr>
                        <a:lnSpc>
                          <a:spcPct val="150000"/>
                        </a:lnSpc>
                        <a:spcAft>
                          <a:spcPts val="800"/>
                        </a:spcAft>
                      </a:pPr>
                      <a:r>
                        <a:rPr lang="en-US" sz="1200">
                          <a:effectLst/>
                          <a:latin typeface="Arial"/>
                          <a:ea typeface="Calibri"/>
                          <a:cs typeface="Arial"/>
                        </a:rPr>
                        <a:t>Hình phẳng và hình khối trong thực tiễn</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2995">
                <a:tc>
                  <a:txBody>
                    <a:bodyPr/>
                    <a:lstStyle/>
                    <a:p>
                      <a:pPr>
                        <a:lnSpc>
                          <a:spcPct val="150000"/>
                        </a:lnSpc>
                        <a:spcAft>
                          <a:spcPts val="800"/>
                        </a:spcAft>
                      </a:pPr>
                      <a:r>
                        <a:rPr lang="en-US" sz="1200">
                          <a:effectLst/>
                          <a:latin typeface="Arial"/>
                          <a:ea typeface="Calibri"/>
                          <a:cs typeface="Arial"/>
                        </a:rPr>
                        <a:t>Độ dài</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2995">
                <a:tc>
                  <a:txBody>
                    <a:bodyPr/>
                    <a:lstStyle/>
                    <a:p>
                      <a:pPr>
                        <a:lnSpc>
                          <a:spcPct val="150000"/>
                        </a:lnSpc>
                        <a:spcAft>
                          <a:spcPts val="800"/>
                        </a:spcAft>
                      </a:pPr>
                      <a:r>
                        <a:rPr lang="en-US" sz="1200">
                          <a:effectLst/>
                          <a:latin typeface="Arial"/>
                          <a:ea typeface="Calibri"/>
                          <a:cs typeface="Arial"/>
                        </a:rPr>
                        <a:t>Số đo góc</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2995">
                <a:tc>
                  <a:txBody>
                    <a:bodyPr/>
                    <a:lstStyle/>
                    <a:p>
                      <a:pPr>
                        <a:lnSpc>
                          <a:spcPct val="150000"/>
                        </a:lnSpc>
                        <a:spcAft>
                          <a:spcPts val="800"/>
                        </a:spcAft>
                      </a:pPr>
                      <a:r>
                        <a:rPr lang="en-US" sz="1200">
                          <a:effectLst/>
                          <a:latin typeface="Arial"/>
                          <a:ea typeface="Calibri"/>
                          <a:cs typeface="Arial"/>
                        </a:rPr>
                        <a:t>Chu vi. Diện tích</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2995">
                <a:tc>
                  <a:txBody>
                    <a:bodyPr/>
                    <a:lstStyle/>
                    <a:p>
                      <a:pPr>
                        <a:lnSpc>
                          <a:spcPct val="150000"/>
                        </a:lnSpc>
                        <a:spcAft>
                          <a:spcPts val="800"/>
                        </a:spcAft>
                      </a:pPr>
                      <a:r>
                        <a:rPr lang="en-US" sz="1200">
                          <a:effectLst/>
                          <a:latin typeface="Arial"/>
                          <a:ea typeface="Calibri"/>
                          <a:cs typeface="Arial"/>
                        </a:rPr>
                        <a:t>Dung tích. Thể tích</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2995">
                <a:tc>
                  <a:txBody>
                    <a:bodyPr/>
                    <a:lstStyle/>
                    <a:p>
                      <a:pPr>
                        <a:lnSpc>
                          <a:spcPct val="150000"/>
                        </a:lnSpc>
                        <a:spcAft>
                          <a:spcPts val="800"/>
                        </a:spcAft>
                      </a:pPr>
                      <a:r>
                        <a:rPr lang="en-US" sz="1200">
                          <a:effectLst/>
                          <a:latin typeface="Arial"/>
                          <a:ea typeface="Calibri"/>
                          <a:cs typeface="Arial"/>
                        </a:rPr>
                        <a:t>Khối lượng</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2995">
                <a:tc>
                  <a:txBody>
                    <a:bodyPr/>
                    <a:lstStyle/>
                    <a:p>
                      <a:pPr>
                        <a:lnSpc>
                          <a:spcPct val="150000"/>
                        </a:lnSpc>
                        <a:spcAft>
                          <a:spcPts val="800"/>
                        </a:spcAft>
                      </a:pPr>
                      <a:r>
                        <a:rPr lang="en-US" sz="1200">
                          <a:effectLst/>
                          <a:latin typeface="Arial"/>
                          <a:ea typeface="Calibri"/>
                          <a:cs typeface="Arial"/>
                        </a:rPr>
                        <a:t>Nhiệt độ</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2995">
                <a:tc>
                  <a:txBody>
                    <a:bodyPr/>
                    <a:lstStyle/>
                    <a:p>
                      <a:pPr>
                        <a:lnSpc>
                          <a:spcPct val="150000"/>
                        </a:lnSpc>
                        <a:spcAft>
                          <a:spcPts val="800"/>
                        </a:spcAft>
                      </a:pPr>
                      <a:r>
                        <a:rPr lang="en-US" sz="1200">
                          <a:effectLst/>
                          <a:latin typeface="Arial"/>
                          <a:ea typeface="Calibri"/>
                          <a:cs typeface="Arial"/>
                        </a:rPr>
                        <a:t>Thời gian</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2995">
                <a:tc>
                  <a:txBody>
                    <a:bodyPr/>
                    <a:lstStyle/>
                    <a:p>
                      <a:pPr>
                        <a:lnSpc>
                          <a:spcPct val="150000"/>
                        </a:lnSpc>
                        <a:spcAft>
                          <a:spcPts val="800"/>
                        </a:spcAft>
                      </a:pPr>
                      <a:r>
                        <a:rPr lang="en-US" sz="1200">
                          <a:effectLst/>
                          <a:latin typeface="Arial"/>
                          <a:ea typeface="Calibri"/>
                          <a:cs typeface="Arial"/>
                        </a:rPr>
                        <a:t>Vận tốc</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2995">
                <a:tc>
                  <a:txBody>
                    <a:bodyPr/>
                    <a:lstStyle/>
                    <a:p>
                      <a:pPr>
                        <a:lnSpc>
                          <a:spcPct val="150000"/>
                        </a:lnSpc>
                        <a:spcAft>
                          <a:spcPts val="800"/>
                        </a:spcAft>
                      </a:pPr>
                      <a:r>
                        <a:rPr lang="en-US" sz="1200">
                          <a:effectLst/>
                          <a:latin typeface="Arial"/>
                          <a:ea typeface="Calibri"/>
                          <a:cs typeface="Arial"/>
                        </a:rPr>
                        <a:t>Tiền tệ</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2995">
                <a:tc>
                  <a:txBody>
                    <a:bodyPr/>
                    <a:lstStyle/>
                    <a:p>
                      <a:pPr>
                        <a:lnSpc>
                          <a:spcPct val="150000"/>
                        </a:lnSpc>
                        <a:spcAft>
                          <a:spcPts val="800"/>
                        </a:spcAft>
                      </a:pPr>
                      <a:r>
                        <a:rPr lang="en-US" sz="1200">
                          <a:effectLst/>
                          <a:latin typeface="Arial"/>
                          <a:ea typeface="Calibri"/>
                          <a:cs typeface="Arial"/>
                        </a:rPr>
                        <a:t>Một số yếu tố thống kê</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2995">
                <a:tc>
                  <a:txBody>
                    <a:bodyPr/>
                    <a:lstStyle/>
                    <a:p>
                      <a:pPr>
                        <a:lnSpc>
                          <a:spcPct val="150000"/>
                        </a:lnSpc>
                        <a:spcAft>
                          <a:spcPts val="800"/>
                        </a:spcAft>
                      </a:pPr>
                      <a:r>
                        <a:rPr lang="en-US" sz="1200">
                          <a:effectLst/>
                          <a:latin typeface="Arial"/>
                          <a:ea typeface="Calibri"/>
                          <a:cs typeface="Arial"/>
                        </a:rPr>
                        <a:t>Một số yếu tố xác suất</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 </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200">
                          <a:effectLst/>
                          <a:latin typeface="Arial"/>
                          <a:ea typeface="Calibri"/>
                          <a:cs typeface="Arial"/>
                        </a:rPr>
                        <a:t>x</a:t>
                      </a:r>
                      <a:endParaRPr lang="en-US" sz="1200">
                        <a:effectLst/>
                        <a:latin typeface="Arial"/>
                        <a:ea typeface="Arial"/>
                        <a:cs typeface="Times New Roman"/>
                      </a:endParaRPr>
                    </a:p>
                  </a:txBody>
                  <a:tcPr marL="41356" marR="4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7435794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2" name="TextBox 1"/>
          <p:cNvSpPr txBox="1"/>
          <p:nvPr/>
        </p:nvSpPr>
        <p:spPr>
          <a:xfrm>
            <a:off x="4119563" y="361622"/>
            <a:ext cx="2970685" cy="261610"/>
          </a:xfrm>
          <a:prstGeom prst="rect">
            <a:avLst/>
          </a:prstGeom>
          <a:noFill/>
        </p:spPr>
        <p:txBody>
          <a:bodyPr wrap="none" rtlCol="0">
            <a:spAutoFit/>
          </a:bodyPr>
          <a:lstStyle/>
          <a:p>
            <a:r>
              <a:rPr lang="en-US" sz="1100" b="1"/>
              <a:t>3. Nội dung cụ thể và yêu cầu cần đạt ở từng kỳ</a:t>
            </a:r>
          </a:p>
        </p:txBody>
      </p:sp>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661333"/>
            <a:ext cx="6534151" cy="451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5153024"/>
            <a:ext cx="6477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609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solidFill>
                  <a:prstClr val="black"/>
                </a:solidFill>
              </a:rPr>
              <a:t>3. Nội dung cụ thể và yêu cầu cần đạt ở từng kỳ</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633412"/>
            <a:ext cx="6538913" cy="439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5029200"/>
            <a:ext cx="6534151"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2685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t>3. Nội dung cụ thể và yêu cầu cần đạt ở từng kỳ</a:t>
            </a:r>
          </a:p>
        </p:txBody>
      </p:sp>
      <p:pic>
        <p:nvPicPr>
          <p:cNvPr id="1228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4574"/>
          <a:stretch/>
        </p:blipFill>
        <p:spPr bwMode="auto">
          <a:xfrm>
            <a:off x="4143374" y="982980"/>
            <a:ext cx="6524626" cy="381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4831556"/>
            <a:ext cx="6548438" cy="188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030495" y="623232"/>
            <a:ext cx="1219373" cy="307777"/>
          </a:xfrm>
          <a:prstGeom prst="rect">
            <a:avLst/>
          </a:prstGeom>
          <a:noFill/>
        </p:spPr>
        <p:txBody>
          <a:bodyPr wrap="square" rtlCol="0">
            <a:spAutoFit/>
          </a:bodyPr>
          <a:lstStyle/>
          <a:p>
            <a:r>
              <a:rPr lang="en-US" sz="1400" b="1" dirty="0"/>
              <a:t>KỲ 2</a:t>
            </a:r>
          </a:p>
        </p:txBody>
      </p:sp>
    </p:spTree>
    <p:extLst>
      <p:ext uri="{BB962C8B-B14F-4D97-AF65-F5344CB8AC3E}">
        <p14:creationId xmlns:p14="http://schemas.microsoft.com/office/powerpoint/2010/main" val="10998700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solidFill>
                  <a:prstClr val="black"/>
                </a:solidFill>
              </a:rPr>
              <a:t>3. Nội dung cụ thể và yêu cầu cần đạt ở từng kỳ</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281" y="609600"/>
            <a:ext cx="653072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281" y="2613061"/>
            <a:ext cx="6530720" cy="424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4312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p:cNvSpPr txBox="1">
            <a:spLocks/>
          </p:cNvSpPr>
          <p:nvPr/>
        </p:nvSpPr>
        <p:spPr>
          <a:xfrm>
            <a:off x="323529" y="339509"/>
            <a:ext cx="11573197" cy="724247"/>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000" b="1" dirty="0">
                <a:solidFill>
                  <a:srgbClr val="002060"/>
                </a:solidFill>
                <a:latin typeface="Times New Roman" panose="02020603050405020304" pitchFamily="18" charset="0"/>
                <a:cs typeface="Times New Roman" panose="02020603050405020304" pitchFamily="18" charset="0"/>
              </a:rPr>
              <a:t>NỘI DUNG TẬP HUẤN</a:t>
            </a:r>
          </a:p>
        </p:txBody>
      </p:sp>
      <p:graphicFrame>
        <p:nvGraphicFramePr>
          <p:cNvPr id="2" name="Diagram 1">
            <a:extLst>
              <a:ext uri="{FF2B5EF4-FFF2-40B4-BE49-F238E27FC236}">
                <a16:creationId xmlns:a16="http://schemas.microsoft.com/office/drawing/2014/main" id="{ABFF5C53-BCD2-4CE5-A7B8-9C463E5505E9}"/>
              </a:ext>
            </a:extLst>
          </p:cNvPr>
          <p:cNvGraphicFramePr/>
          <p:nvPr>
            <p:extLst>
              <p:ext uri="{D42A27DB-BD31-4B8C-83A1-F6EECF244321}">
                <p14:modId xmlns:p14="http://schemas.microsoft.com/office/powerpoint/2010/main" val="3278606996"/>
              </p:ext>
            </p:extLst>
          </p:nvPr>
        </p:nvGraphicFramePr>
        <p:xfrm>
          <a:off x="323529" y="1645920"/>
          <a:ext cx="11394859" cy="418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3374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solidFill>
                  <a:prstClr val="black"/>
                </a:solidFill>
              </a:rPr>
              <a:t>3. Nội dung cụ thể và yêu cầu cần đạt ở từng kỳ</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49" y="685800"/>
            <a:ext cx="63960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40" y="3125083"/>
            <a:ext cx="6476047"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4" y="5546350"/>
            <a:ext cx="6424612" cy="13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5770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solidFill>
                  <a:prstClr val="black"/>
                </a:solidFill>
              </a:rPr>
              <a:t>3. Nội dung cụ thể và yêu cầu cần đạt ở từng kỳ</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2" y="762000"/>
            <a:ext cx="6396038" cy="403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40" y="4724400"/>
            <a:ext cx="6423660" cy="151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8194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solidFill>
                  <a:prstClr val="black"/>
                </a:solidFill>
              </a:rPr>
              <a:t>3. Nội dung cụ thể và yêu cầu cần đạt ở từng kỳ</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606" y="950118"/>
            <a:ext cx="6548438" cy="430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5257800"/>
            <a:ext cx="6512244" cy="120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1251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5" name="Rounded Rectangle 14"/>
          <p:cNvSpPr/>
          <p:nvPr/>
        </p:nvSpPr>
        <p:spPr>
          <a:xfrm>
            <a:off x="4119562" y="38100"/>
            <a:ext cx="6548438" cy="2667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10" name="TextBox 9"/>
          <p:cNvSpPr txBox="1"/>
          <p:nvPr/>
        </p:nvSpPr>
        <p:spPr>
          <a:xfrm>
            <a:off x="4119563" y="361622"/>
            <a:ext cx="2970685" cy="261610"/>
          </a:xfrm>
          <a:prstGeom prst="rect">
            <a:avLst/>
          </a:prstGeom>
          <a:noFill/>
        </p:spPr>
        <p:txBody>
          <a:bodyPr wrap="none" rtlCol="0">
            <a:spAutoFit/>
          </a:bodyPr>
          <a:lstStyle/>
          <a:p>
            <a:r>
              <a:rPr lang="en-US" sz="1100" b="1">
                <a:solidFill>
                  <a:prstClr val="black"/>
                </a:solidFill>
              </a:rPr>
              <a:t>3. Nội dung cụ thể và yêu cầu cần đạt ở từng kỳ</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3" y="891198"/>
            <a:ext cx="6548438" cy="230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08973" y="4029848"/>
            <a:ext cx="4531519" cy="369332"/>
          </a:xfrm>
          <a:prstGeom prst="rect">
            <a:avLst/>
          </a:prstGeom>
          <a:solidFill>
            <a:srgbClr val="00B050"/>
          </a:solidFill>
        </p:spPr>
        <p:txBody>
          <a:bodyPr wrap="square" rtlCol="0">
            <a:spAutoFit/>
          </a:bodyPr>
          <a:lstStyle/>
          <a:p>
            <a:pPr algn="ctr"/>
            <a:r>
              <a:rPr lang="en-US" b="1"/>
              <a:t>Kỳ 4 và kỳ 5 thuộc về giai đoạn 2</a:t>
            </a:r>
          </a:p>
        </p:txBody>
      </p:sp>
    </p:spTree>
    <p:extLst>
      <p:ext uri="{BB962C8B-B14F-4D97-AF65-F5344CB8AC3E}">
        <p14:creationId xmlns:p14="http://schemas.microsoft.com/office/powerpoint/2010/main" val="39526413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 name="Rounded Rectangle 10"/>
          <p:cNvSpPr/>
          <p:nvPr/>
        </p:nvSpPr>
        <p:spPr>
          <a:xfrm>
            <a:off x="4114801" y="0"/>
            <a:ext cx="6519863" cy="3786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900" b="1">
                <a:solidFill>
                  <a:srgbClr val="FFFF00"/>
                </a:solidFill>
              </a:rPr>
              <a:t>IV. PHƯƠNG PHÁP DẠY HỌC VÀ ĐÁNH GIÁ KẾT QUẢ MÔN TOÁN TRONG CHƯƠNG TRÌNH XMC</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091" y="716754"/>
            <a:ext cx="7199038" cy="361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468" y="4358165"/>
            <a:ext cx="7079932" cy="7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0651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 name="Rounded Rectangle 10"/>
          <p:cNvSpPr/>
          <p:nvPr/>
        </p:nvSpPr>
        <p:spPr>
          <a:xfrm>
            <a:off x="4114801" y="0"/>
            <a:ext cx="6519863" cy="3786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900" b="1">
                <a:solidFill>
                  <a:srgbClr val="FFFF00"/>
                </a:solidFill>
              </a:rPr>
              <a:t>IV. PHƯƠNG PHÁP DẠY HỌC VÀ ĐÁNH GIÁ KẾT QUẢ MÔN TOÁN TRONG CHƯƠNG TRÌNH XMC</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281" y="650556"/>
            <a:ext cx="7595759" cy="467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569" y="5322861"/>
            <a:ext cx="7590471" cy="135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2390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 name="Rounded Rectangle 10"/>
          <p:cNvSpPr/>
          <p:nvPr/>
        </p:nvSpPr>
        <p:spPr>
          <a:xfrm>
            <a:off x="4114801" y="0"/>
            <a:ext cx="6519863" cy="3786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900" b="1">
                <a:solidFill>
                  <a:srgbClr val="FFFF00"/>
                </a:solidFill>
              </a:rPr>
              <a:t>IV. PHƯƠNG PHÁP DẠY HỌC VÀ ĐÁNH GIÁ KẾT QUẢ MÔN TOÁN TRONG CHƯƠNG TRÌNH XMC</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3" y="685800"/>
            <a:ext cx="649605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2915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 name="Rounded Rectangle 10"/>
          <p:cNvSpPr/>
          <p:nvPr/>
        </p:nvSpPr>
        <p:spPr>
          <a:xfrm>
            <a:off x="4099438" y="189309"/>
            <a:ext cx="7284841" cy="3786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900" b="1" dirty="0">
                <a:solidFill>
                  <a:srgbClr val="FFFF00"/>
                </a:solidFill>
              </a:rPr>
              <a:t>IV. PHƯƠNG PHÁP DẠY HỌC VÀ ĐÁNH GIÁ KẾT QUẢ MÔN TOÁN TRONG CHƯƠNG TRÌNH XMC</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754778"/>
            <a:ext cx="7250429" cy="546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8876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V. HƯỚNG DẪN SỬ DỤNG THIẾT BỊ DẠY HỌC MÔN TOÁN TRONG CHƯƠNG TRÌNH XÓA MÙ CHỮ</a:t>
            </a:r>
          </a:p>
        </p:txBody>
      </p:sp>
      <p:sp>
        <p:nvSpPr>
          <p:cNvPr id="10" name="Rounded Rectangle 9"/>
          <p:cNvSpPr/>
          <p:nvPr/>
        </p:nvSpPr>
        <p:spPr>
          <a:xfrm>
            <a:off x="4123374" y="11984"/>
            <a:ext cx="6544626" cy="376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200" b="1">
                <a:solidFill>
                  <a:srgbClr val="FFFF00"/>
                </a:solidFill>
              </a:rPr>
              <a:t>V. HƯỚNG DẪN THỰC HIỆN</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725" y="676275"/>
            <a:ext cx="7299749"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423" y="1390649"/>
            <a:ext cx="7271051"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437" y="2686048"/>
            <a:ext cx="7314037" cy="353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3374" y="6227041"/>
            <a:ext cx="7290100" cy="28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3868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V. HƯỚNG DẪN SỬ DỤNG THIẾT BỊ DẠY HỌC MÔN TOÁN TRONG CHƯƠNG TRÌNH XÓA MÙ CHỮ</a:t>
            </a:r>
          </a:p>
        </p:txBody>
      </p:sp>
      <p:sp>
        <p:nvSpPr>
          <p:cNvPr id="10" name="Rounded Rectangle 9"/>
          <p:cNvSpPr/>
          <p:nvPr/>
        </p:nvSpPr>
        <p:spPr>
          <a:xfrm>
            <a:off x="4123374" y="11984"/>
            <a:ext cx="7179932" cy="376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200" b="1">
                <a:solidFill>
                  <a:srgbClr val="FFFF00"/>
                </a:solidFill>
              </a:rPr>
              <a:t>V. HƯỚNG DẪN THỰC HIỆN</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374" y="640633"/>
            <a:ext cx="7179932" cy="65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374" y="1323974"/>
            <a:ext cx="717993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088" y="3703068"/>
            <a:ext cx="7174218" cy="178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087" y="5486400"/>
            <a:ext cx="7174219" cy="25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0084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152401"/>
            <a:ext cx="7125113" cy="671945"/>
          </a:xfrm>
          <a:solidFill>
            <a:srgbClr val="92D050"/>
          </a:solidFill>
        </p:spPr>
        <p:txBody>
          <a:bodyPr/>
          <a:lstStyle/>
          <a:p>
            <a:pPr algn="ctr"/>
            <a:r>
              <a:rPr lang="en-US" sz="3800" b="1">
                <a:solidFill>
                  <a:srgbClr val="7030A0"/>
                </a:solidFill>
              </a:rPr>
              <a:t>NỘI DUNG MÔN TOÁN</a:t>
            </a:r>
          </a:p>
        </p:txBody>
      </p:sp>
      <p:sp>
        <p:nvSpPr>
          <p:cNvPr id="4" name="Rounded Rectangle 3"/>
          <p:cNvSpPr/>
          <p:nvPr/>
        </p:nvSpPr>
        <p:spPr>
          <a:xfrm>
            <a:off x="6227618" y="1905000"/>
            <a:ext cx="1066800" cy="85898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00"/>
                </a:solidFill>
              </a:rPr>
              <a:t>KỲ 1</a:t>
            </a:r>
          </a:p>
        </p:txBody>
      </p:sp>
      <p:sp>
        <p:nvSpPr>
          <p:cNvPr id="9" name="Rounded Rectangle 8"/>
          <p:cNvSpPr/>
          <p:nvPr/>
        </p:nvSpPr>
        <p:spPr>
          <a:xfrm>
            <a:off x="6303818" y="914400"/>
            <a:ext cx="42672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00"/>
                </a:solidFill>
              </a:rPr>
              <a:t>CHƯƠNG TRÌNH MÔN HỌC</a:t>
            </a:r>
            <a:endParaRPr lang="vi-VN">
              <a:solidFill>
                <a:srgbClr val="FFFF00"/>
              </a:solidFill>
            </a:endParaRPr>
          </a:p>
        </p:txBody>
      </p:sp>
      <p:sp>
        <p:nvSpPr>
          <p:cNvPr id="3" name="Rounded Rectangle 2"/>
          <p:cNvSpPr/>
          <p:nvPr/>
        </p:nvSpPr>
        <p:spPr>
          <a:xfrm>
            <a:off x="7523018" y="1828801"/>
            <a:ext cx="3048000" cy="44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Số và phép tính: 100</a:t>
            </a:r>
          </a:p>
        </p:txBody>
      </p:sp>
      <p:sp>
        <p:nvSpPr>
          <p:cNvPr id="14" name="Rounded Rectangle 13"/>
          <p:cNvSpPr/>
          <p:nvPr/>
        </p:nvSpPr>
        <p:spPr>
          <a:xfrm>
            <a:off x="7523018" y="2362201"/>
            <a:ext cx="3048000" cy="484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bg1"/>
                </a:solidFill>
              </a:rPr>
              <a:t>Hình học và đo lường</a:t>
            </a:r>
          </a:p>
        </p:txBody>
      </p:sp>
      <p:sp>
        <p:nvSpPr>
          <p:cNvPr id="15" name="Rounded Rectangle 14"/>
          <p:cNvSpPr/>
          <p:nvPr/>
        </p:nvSpPr>
        <p:spPr>
          <a:xfrm>
            <a:off x="6227618" y="3387090"/>
            <a:ext cx="1066800" cy="85898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00"/>
                </a:solidFill>
              </a:rPr>
              <a:t>KỲ 2</a:t>
            </a:r>
          </a:p>
        </p:txBody>
      </p:sp>
      <p:sp>
        <p:nvSpPr>
          <p:cNvPr id="17" name="Rounded Rectangle 16"/>
          <p:cNvSpPr/>
          <p:nvPr/>
        </p:nvSpPr>
        <p:spPr>
          <a:xfrm>
            <a:off x="7523018" y="3048001"/>
            <a:ext cx="3048000" cy="44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Số và phép tính: 1000</a:t>
            </a:r>
          </a:p>
        </p:txBody>
      </p:sp>
      <p:sp>
        <p:nvSpPr>
          <p:cNvPr id="18" name="Rounded Rectangle 17"/>
          <p:cNvSpPr/>
          <p:nvPr/>
        </p:nvSpPr>
        <p:spPr>
          <a:xfrm>
            <a:off x="7523018" y="3581401"/>
            <a:ext cx="3048000" cy="44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Hình học và đo lường</a:t>
            </a:r>
          </a:p>
        </p:txBody>
      </p:sp>
      <p:sp>
        <p:nvSpPr>
          <p:cNvPr id="19" name="Rounded Rectangle 18"/>
          <p:cNvSpPr/>
          <p:nvPr/>
        </p:nvSpPr>
        <p:spPr>
          <a:xfrm>
            <a:off x="7523018" y="4114801"/>
            <a:ext cx="3048000" cy="602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Một</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yếu</a:t>
            </a:r>
            <a:r>
              <a:rPr lang="en-US" dirty="0">
                <a:solidFill>
                  <a:schemeClr val="bg1"/>
                </a:solidFill>
              </a:rPr>
              <a:t> </a:t>
            </a:r>
            <a:r>
              <a:rPr lang="en-US" dirty="0" err="1">
                <a:solidFill>
                  <a:schemeClr val="bg1"/>
                </a:solidFill>
              </a:rPr>
              <a:t>tố</a:t>
            </a:r>
            <a:r>
              <a:rPr lang="en-US" dirty="0">
                <a:solidFill>
                  <a:schemeClr val="bg1"/>
                </a:solidFill>
              </a:rPr>
              <a:t> </a:t>
            </a:r>
            <a:r>
              <a:rPr lang="en-US" dirty="0" err="1">
                <a:solidFill>
                  <a:schemeClr val="bg1"/>
                </a:solidFill>
              </a:rPr>
              <a:t>thống</a:t>
            </a:r>
            <a:r>
              <a:rPr lang="en-US" dirty="0">
                <a:solidFill>
                  <a:schemeClr val="bg1"/>
                </a:solidFill>
              </a:rPr>
              <a:t> </a:t>
            </a:r>
            <a:r>
              <a:rPr lang="en-US" dirty="0" err="1">
                <a:solidFill>
                  <a:schemeClr val="bg1"/>
                </a:solidFill>
              </a:rPr>
              <a:t>kê</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xác</a:t>
            </a:r>
            <a:r>
              <a:rPr lang="en-US" dirty="0">
                <a:solidFill>
                  <a:schemeClr val="bg1"/>
                </a:solidFill>
              </a:rPr>
              <a:t> </a:t>
            </a:r>
            <a:r>
              <a:rPr lang="en-US" dirty="0" err="1">
                <a:solidFill>
                  <a:schemeClr val="bg1"/>
                </a:solidFill>
              </a:rPr>
              <a:t>suất</a:t>
            </a:r>
            <a:endParaRPr lang="en-US" dirty="0">
              <a:solidFill>
                <a:schemeClr val="bg1"/>
              </a:solidFill>
            </a:endParaRPr>
          </a:p>
        </p:txBody>
      </p:sp>
      <p:sp>
        <p:nvSpPr>
          <p:cNvPr id="20" name="Rounded Rectangle 19"/>
          <p:cNvSpPr/>
          <p:nvPr/>
        </p:nvSpPr>
        <p:spPr>
          <a:xfrm>
            <a:off x="6227618" y="5334000"/>
            <a:ext cx="1066800" cy="85898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00"/>
                </a:solidFill>
              </a:rPr>
              <a:t>KỲ 3</a:t>
            </a:r>
          </a:p>
        </p:txBody>
      </p:sp>
      <p:sp>
        <p:nvSpPr>
          <p:cNvPr id="21" name="Rounded Rectangle 20"/>
          <p:cNvSpPr/>
          <p:nvPr/>
        </p:nvSpPr>
        <p:spPr>
          <a:xfrm>
            <a:off x="7523018" y="5105401"/>
            <a:ext cx="3068782" cy="44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Số và phép tính: 10.000</a:t>
            </a:r>
          </a:p>
        </p:txBody>
      </p:sp>
      <p:sp>
        <p:nvSpPr>
          <p:cNvPr id="22" name="Rounded Rectangle 21"/>
          <p:cNvSpPr/>
          <p:nvPr/>
        </p:nvSpPr>
        <p:spPr>
          <a:xfrm>
            <a:off x="7523018" y="5638801"/>
            <a:ext cx="3068782"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rPr>
              <a:t>Hình học và đo lường</a:t>
            </a:r>
          </a:p>
        </p:txBody>
      </p:sp>
      <p:sp>
        <p:nvSpPr>
          <p:cNvPr id="23" name="Rounded Rectangle 22"/>
          <p:cNvSpPr/>
          <p:nvPr/>
        </p:nvSpPr>
        <p:spPr>
          <a:xfrm>
            <a:off x="7523018" y="6175663"/>
            <a:ext cx="3048000" cy="543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Một</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yếu</a:t>
            </a:r>
            <a:r>
              <a:rPr lang="en-US" dirty="0">
                <a:solidFill>
                  <a:schemeClr val="bg1"/>
                </a:solidFill>
              </a:rPr>
              <a:t> </a:t>
            </a:r>
            <a:r>
              <a:rPr lang="en-US" dirty="0" err="1">
                <a:solidFill>
                  <a:schemeClr val="bg1"/>
                </a:solidFill>
              </a:rPr>
              <a:t>tố</a:t>
            </a:r>
            <a:r>
              <a:rPr lang="en-US" dirty="0">
                <a:solidFill>
                  <a:schemeClr val="bg1"/>
                </a:solidFill>
              </a:rPr>
              <a:t> </a:t>
            </a:r>
            <a:r>
              <a:rPr lang="en-US" dirty="0" err="1">
                <a:solidFill>
                  <a:schemeClr val="bg1"/>
                </a:solidFill>
              </a:rPr>
              <a:t>thống</a:t>
            </a:r>
            <a:r>
              <a:rPr lang="en-US" dirty="0">
                <a:solidFill>
                  <a:schemeClr val="bg1"/>
                </a:solidFill>
              </a:rPr>
              <a:t> </a:t>
            </a:r>
            <a:r>
              <a:rPr lang="en-US" dirty="0" err="1">
                <a:solidFill>
                  <a:schemeClr val="bg1"/>
                </a:solidFill>
              </a:rPr>
              <a:t>kê</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xác</a:t>
            </a:r>
            <a:r>
              <a:rPr lang="en-US" dirty="0">
                <a:solidFill>
                  <a:schemeClr val="bg1"/>
                </a:solidFill>
              </a:rPr>
              <a:t> </a:t>
            </a:r>
            <a:r>
              <a:rPr lang="en-US" dirty="0" err="1">
                <a:solidFill>
                  <a:schemeClr val="bg1"/>
                </a:solidFill>
              </a:rPr>
              <a:t>suất</a:t>
            </a:r>
            <a:endParaRPr lang="en-US" dirty="0">
              <a:solidFill>
                <a:schemeClr val="bg1"/>
              </a:solidFill>
            </a:endParaRPr>
          </a:p>
        </p:txBody>
      </p:sp>
      <p:sp>
        <p:nvSpPr>
          <p:cNvPr id="25" name="Up-Down Arrow 24"/>
          <p:cNvSpPr/>
          <p:nvPr/>
        </p:nvSpPr>
        <p:spPr>
          <a:xfrm>
            <a:off x="7294418" y="1905000"/>
            <a:ext cx="228600" cy="9421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Up-Down Arrow 25"/>
          <p:cNvSpPr/>
          <p:nvPr/>
        </p:nvSpPr>
        <p:spPr>
          <a:xfrm>
            <a:off x="7294418" y="3048001"/>
            <a:ext cx="266700" cy="1669473"/>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Up-Down Arrow 26"/>
          <p:cNvSpPr/>
          <p:nvPr/>
        </p:nvSpPr>
        <p:spPr>
          <a:xfrm>
            <a:off x="7294418" y="5105400"/>
            <a:ext cx="228600" cy="1524000"/>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Down Arrow 31"/>
          <p:cNvSpPr/>
          <p:nvPr/>
        </p:nvSpPr>
        <p:spPr>
          <a:xfrm>
            <a:off x="6642908" y="2784765"/>
            <a:ext cx="242316" cy="5749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a:off x="6600998" y="4274126"/>
            <a:ext cx="304800" cy="10529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Down Arrow 33"/>
          <p:cNvSpPr/>
          <p:nvPr/>
        </p:nvSpPr>
        <p:spPr>
          <a:xfrm>
            <a:off x="8437419" y="1600199"/>
            <a:ext cx="405245"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76400" y="1257301"/>
            <a:ext cx="4343400" cy="11187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00"/>
                </a:solidFill>
              </a:rPr>
              <a:t>PHẦN 1. NHỮNG VẤN ĐỀ CHUNG</a:t>
            </a:r>
          </a:p>
        </p:txBody>
      </p:sp>
      <p:sp>
        <p:nvSpPr>
          <p:cNvPr id="24" name="Rounded Rectangle 23"/>
          <p:cNvSpPr/>
          <p:nvPr/>
        </p:nvSpPr>
        <p:spPr>
          <a:xfrm>
            <a:off x="1676400" y="3242311"/>
            <a:ext cx="4343400" cy="11187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PHẦN 2. HƯỚNG DẪN CHI TIẾT NỘI DUNG DẠY HỌC</a:t>
            </a:r>
          </a:p>
        </p:txBody>
      </p:sp>
      <p:sp>
        <p:nvSpPr>
          <p:cNvPr id="28" name="Rounded Rectangle 27"/>
          <p:cNvSpPr/>
          <p:nvPr/>
        </p:nvSpPr>
        <p:spPr>
          <a:xfrm>
            <a:off x="1676400" y="5194072"/>
            <a:ext cx="4343400" cy="11187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PHẦN 3. HƯỚNG DẪN CỤ THỂ TỪNG BÀI HỌC</a:t>
            </a:r>
          </a:p>
        </p:txBody>
      </p:sp>
    </p:spTree>
    <p:extLst>
      <p:ext uri="{BB962C8B-B14F-4D97-AF65-F5344CB8AC3E}">
        <p14:creationId xmlns:p14="http://schemas.microsoft.com/office/powerpoint/2010/main" val="18122791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0" name="Rounded Rectangle 9"/>
          <p:cNvSpPr/>
          <p:nvPr/>
        </p:nvSpPr>
        <p:spPr>
          <a:xfrm>
            <a:off x="4123373" y="11984"/>
            <a:ext cx="7246033" cy="376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200" b="1">
                <a:solidFill>
                  <a:srgbClr val="FFFF00"/>
                </a:solidFill>
              </a:rPr>
              <a:t>V. HƯỚNG DẪN THỰC HIỆN</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374" y="1519236"/>
            <a:ext cx="7281910" cy="373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7867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V. HƯỚNG DẪN SỬ DỤNG THIẾT BỊ DẠY HỌC MÔN TOÁN TRONG CHƯƠNG TRÌNH XÓA MÙ CHỮ</a:t>
            </a:r>
          </a:p>
        </p:txBody>
      </p:sp>
      <p:sp>
        <p:nvSpPr>
          <p:cNvPr id="14" name="Rectangle 1"/>
          <p:cNvSpPr>
            <a:spLocks noChangeArrowheads="1"/>
          </p:cNvSpPr>
          <p:nvPr/>
        </p:nvSpPr>
        <p:spPr bwMode="auto">
          <a:xfrm>
            <a:off x="3978594" y="1639214"/>
            <a:ext cx="184731" cy="50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76176"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0" name="Rounded Rectangle 9"/>
          <p:cNvSpPr/>
          <p:nvPr/>
        </p:nvSpPr>
        <p:spPr>
          <a:xfrm>
            <a:off x="4123374" y="11984"/>
            <a:ext cx="6544626" cy="3762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200" b="1">
                <a:solidFill>
                  <a:srgbClr val="FFFF00"/>
                </a:solidFill>
              </a:rPr>
              <a:t>V. HƯỚNG DẪN THỰC HIỆN</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374" y="876300"/>
            <a:ext cx="6544626"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374" y="3081337"/>
            <a:ext cx="6544626"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1930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7017D-B1E4-4DBD-99F2-BEEAC1D4145E}"/>
              </a:ext>
            </a:extLst>
          </p:cNvPr>
          <p:cNvPicPr>
            <a:picLocks noChangeAspect="1"/>
          </p:cNvPicPr>
          <p:nvPr/>
        </p:nvPicPr>
        <p:blipFill>
          <a:blip r:embed="rId2"/>
          <a:stretch>
            <a:fillRect/>
          </a:stretch>
        </p:blipFill>
        <p:spPr>
          <a:xfrm>
            <a:off x="375685" y="1070431"/>
            <a:ext cx="4810125" cy="4048125"/>
          </a:xfrm>
          <a:prstGeom prst="rect">
            <a:avLst/>
          </a:prstGeom>
        </p:spPr>
      </p:pic>
      <p:sp>
        <p:nvSpPr>
          <p:cNvPr id="4" name="Text Placeholder 1">
            <a:extLst>
              <a:ext uri="{FF2B5EF4-FFF2-40B4-BE49-F238E27FC236}">
                <a16:creationId xmlns:a16="http://schemas.microsoft.com/office/drawing/2014/main" id="{5A379C60-5A88-4D61-B8EA-B2BE99D55E7A}"/>
              </a:ext>
            </a:extLst>
          </p:cNvPr>
          <p:cNvSpPr>
            <a:spLocks noGrp="1"/>
          </p:cNvSpPr>
          <p:nvPr>
            <p:ph type="body" sz="quarter" idx="10"/>
          </p:nvPr>
        </p:nvSpPr>
        <p:spPr>
          <a:xfrm>
            <a:off x="1324020" y="671574"/>
            <a:ext cx="2799558" cy="367188"/>
          </a:xfrm>
        </p:spPr>
        <p:txBody>
          <a:bodyPr>
            <a:normAutofit fontScale="55000" lnSpcReduction="20000"/>
          </a:bodyPr>
          <a:lstStyle/>
          <a:p>
            <a:r>
              <a:rPr lang="en-US" sz="3600" b="1" dirty="0" err="1"/>
              <a:t>Kỳ</a:t>
            </a:r>
            <a:r>
              <a:rPr lang="en-US" sz="3600" b="1" dirty="0"/>
              <a:t> 1</a:t>
            </a:r>
            <a:endParaRPr lang="vi-VN" sz="3600" b="1" dirty="0"/>
          </a:p>
        </p:txBody>
      </p:sp>
      <p:pic>
        <p:nvPicPr>
          <p:cNvPr id="5" name="Picture 4">
            <a:extLst>
              <a:ext uri="{FF2B5EF4-FFF2-40B4-BE49-F238E27FC236}">
                <a16:creationId xmlns:a16="http://schemas.microsoft.com/office/drawing/2014/main" id="{F29FD190-4842-4CAC-B5F6-E03BAA85D224}"/>
              </a:ext>
            </a:extLst>
          </p:cNvPr>
          <p:cNvPicPr>
            <a:picLocks noChangeAspect="1"/>
          </p:cNvPicPr>
          <p:nvPr/>
        </p:nvPicPr>
        <p:blipFill>
          <a:blip r:embed="rId3"/>
          <a:stretch>
            <a:fillRect/>
          </a:stretch>
        </p:blipFill>
        <p:spPr>
          <a:xfrm>
            <a:off x="337977" y="5071933"/>
            <a:ext cx="4781550" cy="1381125"/>
          </a:xfrm>
          <a:prstGeom prst="rect">
            <a:avLst/>
          </a:prstGeom>
        </p:spPr>
      </p:pic>
      <p:pic>
        <p:nvPicPr>
          <p:cNvPr id="6" name="Picture 5">
            <a:extLst>
              <a:ext uri="{FF2B5EF4-FFF2-40B4-BE49-F238E27FC236}">
                <a16:creationId xmlns:a16="http://schemas.microsoft.com/office/drawing/2014/main" id="{F276CFE1-5B37-4C9B-8541-6B64BBAAD4C1}"/>
              </a:ext>
            </a:extLst>
          </p:cNvPr>
          <p:cNvPicPr>
            <a:picLocks noChangeAspect="1"/>
          </p:cNvPicPr>
          <p:nvPr/>
        </p:nvPicPr>
        <p:blipFill>
          <a:blip r:embed="rId4"/>
          <a:stretch>
            <a:fillRect/>
          </a:stretch>
        </p:blipFill>
        <p:spPr>
          <a:xfrm>
            <a:off x="5927187" y="128587"/>
            <a:ext cx="4791075" cy="5895975"/>
          </a:xfrm>
          <a:prstGeom prst="rect">
            <a:avLst/>
          </a:prstGeom>
        </p:spPr>
      </p:pic>
      <p:pic>
        <p:nvPicPr>
          <p:cNvPr id="7" name="Picture 6">
            <a:extLst>
              <a:ext uri="{FF2B5EF4-FFF2-40B4-BE49-F238E27FC236}">
                <a16:creationId xmlns:a16="http://schemas.microsoft.com/office/drawing/2014/main" id="{5B010B90-BBF9-4FB5-881F-3CC9B1FAB778}"/>
              </a:ext>
            </a:extLst>
          </p:cNvPr>
          <p:cNvPicPr>
            <a:picLocks noChangeAspect="1"/>
          </p:cNvPicPr>
          <p:nvPr/>
        </p:nvPicPr>
        <p:blipFill>
          <a:blip r:embed="rId5"/>
          <a:stretch>
            <a:fillRect/>
          </a:stretch>
        </p:blipFill>
        <p:spPr>
          <a:xfrm>
            <a:off x="5946237" y="5946530"/>
            <a:ext cx="4772025" cy="704850"/>
          </a:xfrm>
          <a:prstGeom prst="rect">
            <a:avLst/>
          </a:prstGeom>
        </p:spPr>
      </p:pic>
      <p:sp>
        <p:nvSpPr>
          <p:cNvPr id="8" name="Text Placeholder 1">
            <a:extLst>
              <a:ext uri="{FF2B5EF4-FFF2-40B4-BE49-F238E27FC236}">
                <a16:creationId xmlns:a16="http://schemas.microsoft.com/office/drawing/2014/main" id="{3B196856-CD5D-45B7-9098-B7D74BF55651}"/>
              </a:ext>
            </a:extLst>
          </p:cNvPr>
          <p:cNvSpPr txBox="1">
            <a:spLocks/>
          </p:cNvSpPr>
          <p:nvPr/>
        </p:nvSpPr>
        <p:spPr>
          <a:xfrm>
            <a:off x="1183005" y="63362"/>
            <a:ext cx="3379568" cy="608212"/>
          </a:xfrm>
          <a:prstGeom prst="rect">
            <a:avLst/>
          </a:prstGeom>
        </p:spPr>
        <p:txBody>
          <a:bodyPr vert="horz" lIns="91440" tIns="45720" rIns="91440" bIns="45720" rtlCol="0" anchor="ctr">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b="1" dirty="0"/>
              <a:t>BẢNG PHÂN PHỐI CH</a:t>
            </a:r>
            <a:r>
              <a:rPr lang="vi-VN" sz="1600" b="1" dirty="0"/>
              <a:t>Ư</a:t>
            </a:r>
            <a:r>
              <a:rPr lang="en-US" sz="1600" b="1" dirty="0"/>
              <a:t>ƠNG TRÌNH</a:t>
            </a:r>
            <a:endParaRPr lang="vi-VN" sz="1600" b="1" dirty="0"/>
          </a:p>
        </p:txBody>
      </p:sp>
    </p:spTree>
    <p:extLst>
      <p:ext uri="{BB962C8B-B14F-4D97-AF65-F5344CB8AC3E}">
        <p14:creationId xmlns:p14="http://schemas.microsoft.com/office/powerpoint/2010/main" val="349590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F8CA6-2A16-481A-8278-F4B7095DFFEC}"/>
              </a:ext>
            </a:extLst>
          </p:cNvPr>
          <p:cNvPicPr>
            <a:picLocks noChangeAspect="1"/>
          </p:cNvPicPr>
          <p:nvPr/>
        </p:nvPicPr>
        <p:blipFill>
          <a:blip r:embed="rId2"/>
          <a:stretch>
            <a:fillRect/>
          </a:stretch>
        </p:blipFill>
        <p:spPr>
          <a:xfrm>
            <a:off x="334341" y="0"/>
            <a:ext cx="4502733" cy="3445044"/>
          </a:xfrm>
          <a:prstGeom prst="rect">
            <a:avLst/>
          </a:prstGeom>
        </p:spPr>
      </p:pic>
      <p:pic>
        <p:nvPicPr>
          <p:cNvPr id="6" name="Picture 5">
            <a:extLst>
              <a:ext uri="{FF2B5EF4-FFF2-40B4-BE49-F238E27FC236}">
                <a16:creationId xmlns:a16="http://schemas.microsoft.com/office/drawing/2014/main" id="{D40DB579-3DF5-4F42-B9B5-BBB71627E2B2}"/>
              </a:ext>
            </a:extLst>
          </p:cNvPr>
          <p:cNvPicPr>
            <a:picLocks noChangeAspect="1"/>
          </p:cNvPicPr>
          <p:nvPr/>
        </p:nvPicPr>
        <p:blipFill>
          <a:blip r:embed="rId3"/>
          <a:stretch>
            <a:fillRect/>
          </a:stretch>
        </p:blipFill>
        <p:spPr>
          <a:xfrm>
            <a:off x="450747" y="3429000"/>
            <a:ext cx="4240892" cy="3314179"/>
          </a:xfrm>
          <a:prstGeom prst="rect">
            <a:avLst/>
          </a:prstGeom>
        </p:spPr>
      </p:pic>
      <p:pic>
        <p:nvPicPr>
          <p:cNvPr id="7" name="Picture 6">
            <a:extLst>
              <a:ext uri="{FF2B5EF4-FFF2-40B4-BE49-F238E27FC236}">
                <a16:creationId xmlns:a16="http://schemas.microsoft.com/office/drawing/2014/main" id="{1B09411A-BEC7-4252-8C31-64668B0C14A9}"/>
              </a:ext>
            </a:extLst>
          </p:cNvPr>
          <p:cNvPicPr>
            <a:picLocks noChangeAspect="1"/>
          </p:cNvPicPr>
          <p:nvPr/>
        </p:nvPicPr>
        <p:blipFill>
          <a:blip r:embed="rId4"/>
          <a:stretch>
            <a:fillRect/>
          </a:stretch>
        </p:blipFill>
        <p:spPr>
          <a:xfrm>
            <a:off x="5454876" y="0"/>
            <a:ext cx="5172075" cy="3648075"/>
          </a:xfrm>
          <a:prstGeom prst="rect">
            <a:avLst/>
          </a:prstGeom>
        </p:spPr>
      </p:pic>
      <p:pic>
        <p:nvPicPr>
          <p:cNvPr id="8" name="Picture 7">
            <a:extLst>
              <a:ext uri="{FF2B5EF4-FFF2-40B4-BE49-F238E27FC236}">
                <a16:creationId xmlns:a16="http://schemas.microsoft.com/office/drawing/2014/main" id="{293A0FB8-9AC1-4D66-B0D7-F5A5AF721E55}"/>
              </a:ext>
            </a:extLst>
          </p:cNvPr>
          <p:cNvPicPr>
            <a:picLocks noChangeAspect="1"/>
          </p:cNvPicPr>
          <p:nvPr/>
        </p:nvPicPr>
        <p:blipFill>
          <a:blip r:embed="rId5"/>
          <a:stretch>
            <a:fillRect/>
          </a:stretch>
        </p:blipFill>
        <p:spPr>
          <a:xfrm>
            <a:off x="5464400" y="3648075"/>
            <a:ext cx="5153025" cy="4038600"/>
          </a:xfrm>
          <a:prstGeom prst="rect">
            <a:avLst/>
          </a:prstGeom>
        </p:spPr>
      </p:pic>
    </p:spTree>
    <p:extLst>
      <p:ext uri="{BB962C8B-B14F-4D97-AF65-F5344CB8AC3E}">
        <p14:creationId xmlns:p14="http://schemas.microsoft.com/office/powerpoint/2010/main" val="18539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1854B5E7-4745-494D-9151-050FB0DFB2DA}"/>
              </a:ext>
            </a:extLst>
          </p:cNvPr>
          <p:cNvSpPr txBox="1">
            <a:spLocks/>
          </p:cNvSpPr>
          <p:nvPr/>
        </p:nvSpPr>
        <p:spPr bwMode="auto">
          <a:xfrm>
            <a:off x="1183996" y="149796"/>
            <a:ext cx="9867900" cy="71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0B539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0B539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a:spcBef>
                <a:spcPct val="20000"/>
              </a:spcBef>
              <a:spcAft>
                <a:spcPts val="600"/>
              </a:spcAft>
              <a:buClr>
                <a:srgbClr val="0B539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a:spcBef>
                <a:spcPct val="20000"/>
              </a:spcBef>
              <a:spcAft>
                <a:spcPts val="600"/>
              </a:spcAft>
              <a:buClr>
                <a:srgbClr val="0B539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vi-VN" sz="2800" b="1" dirty="0">
                <a:solidFill>
                  <a:srgbClr val="C00000"/>
                </a:solidFill>
                <a:latin typeface="Arial" panose="020B0604020202020204" pitchFamily="34" charset="0"/>
                <a:cs typeface="Arial" panose="020B0604020202020204" pitchFamily="34" charset="0"/>
              </a:rPr>
              <a:t>THIẾT KẾ </a:t>
            </a:r>
            <a:r>
              <a:rPr lang="en-US" altLang="vi-VN" sz="2800" b="1" dirty="0" err="1">
                <a:solidFill>
                  <a:srgbClr val="C00000"/>
                </a:solidFill>
                <a:latin typeface="Arial" panose="020B0604020202020204" pitchFamily="34" charset="0"/>
                <a:cs typeface="Arial" panose="020B0604020202020204" pitchFamily="34" charset="0"/>
              </a:rPr>
              <a:t>KẾ</a:t>
            </a:r>
            <a:r>
              <a:rPr lang="en-US" altLang="vi-VN" sz="2800" b="1" dirty="0">
                <a:solidFill>
                  <a:srgbClr val="C00000"/>
                </a:solidFill>
                <a:latin typeface="Arial" panose="020B0604020202020204" pitchFamily="34" charset="0"/>
                <a:cs typeface="Arial" panose="020B0604020202020204" pitchFamily="34" charset="0"/>
              </a:rPr>
              <a:t> HOẠCH BÀI DẠY </a:t>
            </a:r>
          </a:p>
        </p:txBody>
      </p:sp>
      <p:graphicFrame>
        <p:nvGraphicFramePr>
          <p:cNvPr id="2" name="Diagram 1">
            <a:extLst>
              <a:ext uri="{FF2B5EF4-FFF2-40B4-BE49-F238E27FC236}">
                <a16:creationId xmlns:a16="http://schemas.microsoft.com/office/drawing/2014/main" id="{21CC0E8B-29DE-428B-ABEE-6B5129087A67}"/>
              </a:ext>
            </a:extLst>
          </p:cNvPr>
          <p:cNvGraphicFramePr/>
          <p:nvPr>
            <p:extLst>
              <p:ext uri="{D42A27DB-BD31-4B8C-83A1-F6EECF244321}">
                <p14:modId xmlns:p14="http://schemas.microsoft.com/office/powerpoint/2010/main" val="3146621512"/>
              </p:ext>
            </p:extLst>
          </p:nvPr>
        </p:nvGraphicFramePr>
        <p:xfrm>
          <a:off x="1623848" y="1024546"/>
          <a:ext cx="934895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9154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143000"/>
            <a:ext cx="7772400" cy="3647152"/>
          </a:xfrm>
          <a:prstGeom prst="rect">
            <a:avLst/>
          </a:prstGeom>
        </p:spPr>
        <p:txBody>
          <a:bodyPr wrap="square">
            <a:spAutoFit/>
          </a:bodyPr>
          <a:lstStyle/>
          <a:p>
            <a:pPr>
              <a:lnSpc>
                <a:spcPct val="150000"/>
              </a:lnSpc>
              <a:spcBef>
                <a:spcPts val="600"/>
              </a:spcBef>
            </a:pPr>
            <a:r>
              <a:rPr lang="en-US" b="1" spc="-10" dirty="0">
                <a:solidFill>
                  <a:srgbClr val="000000"/>
                </a:solidFill>
                <a:latin typeface="Arial"/>
                <a:ea typeface="Times New Roman"/>
              </a:rPr>
              <a:t>2. </a:t>
            </a:r>
            <a:r>
              <a:rPr lang="en-US" b="1" spc="-10" dirty="0" err="1">
                <a:solidFill>
                  <a:srgbClr val="000000"/>
                </a:solidFill>
                <a:latin typeface="Arial"/>
                <a:ea typeface="Times New Roman"/>
              </a:rPr>
              <a:t>Cấu</a:t>
            </a:r>
            <a:r>
              <a:rPr lang="en-US" b="1" spc="-10" dirty="0">
                <a:solidFill>
                  <a:srgbClr val="000000"/>
                </a:solidFill>
                <a:latin typeface="Arial"/>
                <a:ea typeface="Times New Roman"/>
              </a:rPr>
              <a:t> </a:t>
            </a:r>
            <a:r>
              <a:rPr lang="en-US" b="1" spc="-10" dirty="0" err="1">
                <a:solidFill>
                  <a:srgbClr val="000000"/>
                </a:solidFill>
                <a:latin typeface="Arial"/>
                <a:ea typeface="Times New Roman"/>
              </a:rPr>
              <a:t>trúc</a:t>
            </a:r>
            <a:r>
              <a:rPr lang="en-US" b="1" spc="-10" dirty="0">
                <a:solidFill>
                  <a:srgbClr val="000000"/>
                </a:solidFill>
                <a:latin typeface="Arial"/>
                <a:ea typeface="Times New Roman"/>
              </a:rPr>
              <a:t> </a:t>
            </a:r>
            <a:r>
              <a:rPr lang="en-US" b="1" spc="-10" dirty="0" err="1">
                <a:solidFill>
                  <a:srgbClr val="000000"/>
                </a:solidFill>
                <a:latin typeface="Arial"/>
                <a:ea typeface="Times New Roman"/>
              </a:rPr>
              <a:t>tài</a:t>
            </a:r>
            <a:r>
              <a:rPr lang="en-US" b="1" spc="-10" dirty="0">
                <a:solidFill>
                  <a:srgbClr val="000000"/>
                </a:solidFill>
                <a:latin typeface="Arial"/>
                <a:ea typeface="Times New Roman"/>
              </a:rPr>
              <a:t> </a:t>
            </a:r>
            <a:r>
              <a:rPr lang="en-US" b="1" spc="-10" dirty="0" err="1">
                <a:solidFill>
                  <a:srgbClr val="000000"/>
                </a:solidFill>
                <a:latin typeface="Arial"/>
                <a:ea typeface="Times New Roman"/>
              </a:rPr>
              <a:t>liệu</a:t>
            </a:r>
            <a:r>
              <a:rPr lang="en-US" b="1" spc="-10" dirty="0">
                <a:solidFill>
                  <a:srgbClr val="000000"/>
                </a:solidFill>
                <a:latin typeface="Arial"/>
                <a:ea typeface="Times New Roman"/>
              </a:rPr>
              <a:t> </a:t>
            </a:r>
            <a:r>
              <a:rPr lang="en-US" b="1" spc="-10" dirty="0" err="1">
                <a:solidFill>
                  <a:srgbClr val="000000"/>
                </a:solidFill>
                <a:latin typeface="Arial"/>
                <a:ea typeface="Times New Roman"/>
              </a:rPr>
              <a:t>môn</a:t>
            </a:r>
            <a:r>
              <a:rPr lang="en-US" b="1" spc="-10" dirty="0">
                <a:solidFill>
                  <a:srgbClr val="000000"/>
                </a:solidFill>
                <a:latin typeface="Arial"/>
                <a:ea typeface="Times New Roman"/>
              </a:rPr>
              <a:t> </a:t>
            </a:r>
            <a:r>
              <a:rPr lang="en-US" b="1" spc="-10" dirty="0" err="1">
                <a:solidFill>
                  <a:srgbClr val="000000"/>
                </a:solidFill>
                <a:latin typeface="Arial"/>
                <a:ea typeface="Times New Roman"/>
              </a:rPr>
              <a:t>Toán</a:t>
            </a:r>
            <a:r>
              <a:rPr lang="en-US" b="1" spc="-10" dirty="0">
                <a:solidFill>
                  <a:srgbClr val="000000"/>
                </a:solidFill>
                <a:latin typeface="Arial"/>
                <a:ea typeface="Times New Roman"/>
              </a:rPr>
              <a:t> </a:t>
            </a:r>
            <a:r>
              <a:rPr lang="en-US" b="1" spc="-10" dirty="0" err="1">
                <a:solidFill>
                  <a:srgbClr val="000000"/>
                </a:solidFill>
                <a:latin typeface="Arial"/>
                <a:ea typeface="Times New Roman"/>
              </a:rPr>
              <a:t>dánh</a:t>
            </a:r>
            <a:r>
              <a:rPr lang="en-US" b="1" spc="-10" dirty="0">
                <a:solidFill>
                  <a:srgbClr val="000000"/>
                </a:solidFill>
                <a:latin typeface="Arial"/>
                <a:ea typeface="Times New Roman"/>
              </a:rPr>
              <a:t> </a:t>
            </a:r>
            <a:r>
              <a:rPr lang="en-US" b="1" spc="-10" dirty="0" err="1">
                <a:solidFill>
                  <a:srgbClr val="000000"/>
                </a:solidFill>
                <a:latin typeface="Arial"/>
                <a:ea typeface="Times New Roman"/>
              </a:rPr>
              <a:t>cho</a:t>
            </a:r>
            <a:r>
              <a:rPr lang="en-US" b="1" spc="-10" dirty="0">
                <a:solidFill>
                  <a:srgbClr val="000000"/>
                </a:solidFill>
                <a:latin typeface="Arial"/>
                <a:ea typeface="Times New Roman"/>
              </a:rPr>
              <a:t> </a:t>
            </a:r>
            <a:r>
              <a:rPr lang="en-US" b="1" spc="-10" dirty="0" err="1">
                <a:solidFill>
                  <a:srgbClr val="000000"/>
                </a:solidFill>
                <a:latin typeface="Arial"/>
                <a:ea typeface="Times New Roman"/>
              </a:rPr>
              <a:t>học</a:t>
            </a:r>
            <a:r>
              <a:rPr lang="en-US" b="1" spc="-10" dirty="0">
                <a:solidFill>
                  <a:srgbClr val="000000"/>
                </a:solidFill>
                <a:latin typeface="Arial"/>
                <a:ea typeface="Times New Roman"/>
              </a:rPr>
              <a:t> </a:t>
            </a:r>
            <a:r>
              <a:rPr lang="en-US" b="1" spc="-10" dirty="0" err="1">
                <a:solidFill>
                  <a:srgbClr val="000000"/>
                </a:solidFill>
                <a:latin typeface="Arial"/>
                <a:ea typeface="Times New Roman"/>
              </a:rPr>
              <a:t>viên</a:t>
            </a:r>
            <a:endParaRPr lang="en-US" sz="1600" b="1" dirty="0">
              <a:solidFill>
                <a:srgbClr val="4F81BD"/>
              </a:solidFill>
              <a:latin typeface="Cambria"/>
              <a:ea typeface="Times New Roman"/>
            </a:endParaRPr>
          </a:p>
          <a:p>
            <a:pPr indent="457200" algn="just">
              <a:lnSpc>
                <a:spcPct val="150000"/>
              </a:lnSpc>
              <a:spcBef>
                <a:spcPts val="600"/>
              </a:spcBef>
            </a:pPr>
            <a:r>
              <a:rPr lang="en-US" spc="-10" dirty="0" err="1">
                <a:solidFill>
                  <a:srgbClr val="000000"/>
                </a:solidFill>
                <a:latin typeface="Arial"/>
                <a:ea typeface="Arial"/>
                <a:cs typeface="Arial"/>
              </a:rPr>
              <a:t>Tài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liệu</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môn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Toán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tiếp</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cận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theo</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chuỗi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các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hoạt</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động</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phù</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hợp</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với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tâm</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sinh</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lý</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lứa</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tuổi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người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lớn</a:t>
            </a:r>
            <a:r>
              <a:rPr lang="en-US" spc="-10" dirty="0">
                <a:solidFill>
                  <a:srgbClr val="000000"/>
                </a:solidFill>
                <a:latin typeface="Arial"/>
                <a:ea typeface="Arial"/>
                <a:cs typeface="Arial"/>
              </a:rPr>
              <a:t>.</a:t>
            </a:r>
            <a:endParaRPr lang="en-US" sz="1400" dirty="0">
              <a:latin typeface="Arial"/>
              <a:ea typeface="Arial"/>
              <a:cs typeface="Times New Roman"/>
            </a:endParaRPr>
          </a:p>
          <a:p>
            <a:pPr indent="457200" algn="just">
              <a:lnSpc>
                <a:spcPct val="150000"/>
              </a:lnSpc>
              <a:spcBef>
                <a:spcPts val="600"/>
              </a:spcBef>
            </a:pPr>
            <a:r>
              <a:rPr lang="en-US" spc="-10" dirty="0" err="1">
                <a:solidFill>
                  <a:srgbClr val="000000"/>
                </a:solidFill>
                <a:latin typeface="Arial"/>
                <a:ea typeface="Arial"/>
                <a:cs typeface="Arial"/>
              </a:rPr>
              <a:t>Mỗi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bài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học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Tài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liệu</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bố</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cục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theo</a:t>
            </a:r>
            <a:r>
              <a:rPr lang="en-US" spc="-10" dirty="0">
                <a:solidFill>
                  <a:srgbClr val="000000"/>
                </a:solidFill>
                <a:latin typeface="Arial"/>
                <a:ea typeface="Arial"/>
                <a:cs typeface="Arial"/>
              </a:rPr>
              <a:t> 4 </a:t>
            </a:r>
            <a:r>
              <a:rPr lang="en-US" spc="-10" dirty="0" err="1">
                <a:solidFill>
                  <a:srgbClr val="000000"/>
                </a:solidFill>
                <a:latin typeface="Arial"/>
                <a:ea typeface="Arial"/>
                <a:cs typeface="Arial"/>
              </a:rPr>
              <a:t>nội</a:t>
            </a:r>
            <a:r>
              <a:rPr lang="en-US" spc="-10" dirty="0">
                <a:solidFill>
                  <a:srgbClr val="000000"/>
                </a:solidFill>
                <a:latin typeface="Arial"/>
                <a:ea typeface="Arial"/>
                <a:cs typeface="Arial"/>
              </a:rPr>
              <a:t> dung </a:t>
            </a:r>
            <a:r>
              <a:rPr lang="en-US" spc="-10" dirty="0" err="1">
                <a:solidFill>
                  <a:srgbClr val="000000"/>
                </a:solidFill>
                <a:latin typeface="Arial"/>
                <a:ea typeface="Arial"/>
                <a:cs typeface="Arial"/>
              </a:rPr>
              <a:t>chính</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theo</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chuỗi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các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hoạt</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động</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như</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Khởi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động</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Hình</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thành</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kiến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thức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Luyện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tập</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và</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Vận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dụng</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Cấu</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trúc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này</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xuyên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suốt</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toàn</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bộ</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các</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Chủ</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đề</a:t>
            </a:r>
            <a:r>
              <a:rPr lang="en-US" spc="-10" dirty="0">
                <a:solidFill>
                  <a:srgbClr val="000000"/>
                </a:solidFill>
                <a:latin typeface="Arial"/>
                <a:ea typeface="Arial"/>
                <a:cs typeface="Arial"/>
              </a:rPr>
              <a:t>/</a:t>
            </a:r>
            <a:r>
              <a:rPr lang="en-US" spc="-10" dirty="0" err="1">
                <a:solidFill>
                  <a:srgbClr val="000000"/>
                </a:solidFill>
                <a:latin typeface="Arial"/>
                <a:ea typeface="Arial"/>
                <a:cs typeface="Arial"/>
              </a:rPr>
              <a:t>Bài</a:t>
            </a:r>
            <a:r>
              <a:rPr lang="en-US" spc="-10" dirty="0">
                <a:solidFill>
                  <a:srgbClr val="000000"/>
                </a:solidFill>
                <a:latin typeface="Arial"/>
                <a:ea typeface="Arial"/>
                <a:cs typeface="Arial"/>
              </a:rPr>
              <a:t> </a:t>
            </a:r>
            <a:r>
              <a:rPr lang="en-US" spc="-10" dirty="0" err="1">
                <a:solidFill>
                  <a:srgbClr val="000000"/>
                </a:solidFill>
                <a:latin typeface="Arial"/>
                <a:ea typeface="Arial"/>
                <a:cs typeface="Arial"/>
              </a:rPr>
              <a:t>học</a:t>
            </a:r>
            <a:r>
              <a:rPr lang="en-US" spc="-10" dirty="0">
                <a:solidFill>
                  <a:srgbClr val="000000"/>
                </a:solidFill>
                <a:latin typeface="Arial"/>
                <a:ea typeface="Arial"/>
                <a:cs typeface="Arial"/>
              </a:rPr>
              <a:t>.</a:t>
            </a:r>
            <a:endParaRPr lang="en-US" sz="1400" dirty="0">
              <a:latin typeface="Arial"/>
              <a:ea typeface="Arial"/>
              <a:cs typeface="Times New Roman"/>
            </a:endParaRPr>
          </a:p>
          <a:p>
            <a:pPr indent="457200" algn="just">
              <a:lnSpc>
                <a:spcPct val="150000"/>
              </a:lnSpc>
              <a:spcBef>
                <a:spcPts val="600"/>
              </a:spcBef>
            </a:pPr>
            <a:r>
              <a:rPr lang="en-US" dirty="0" err="1">
                <a:latin typeface="Arial"/>
                <a:ea typeface="Calibri"/>
                <a:cs typeface="Arial"/>
              </a:rPr>
              <a:t>Trong</a:t>
            </a:r>
            <a:r>
              <a:rPr lang="en-US" dirty="0">
                <a:latin typeface="Arial"/>
                <a:ea typeface="Calibri"/>
                <a:cs typeface="Arial"/>
              </a:rPr>
              <a:t> </a:t>
            </a:r>
            <a:r>
              <a:rPr lang="en-US" dirty="0" err="1">
                <a:latin typeface="Arial"/>
                <a:ea typeface="Calibri"/>
                <a:cs typeface="Arial"/>
              </a:rPr>
              <a:t>Tài</a:t>
            </a:r>
            <a:r>
              <a:rPr lang="en-US" dirty="0">
                <a:latin typeface="Arial"/>
                <a:ea typeface="Calibri"/>
                <a:cs typeface="Arial"/>
              </a:rPr>
              <a:t> </a:t>
            </a:r>
            <a:r>
              <a:rPr lang="en-US" dirty="0" err="1">
                <a:latin typeface="Arial"/>
                <a:ea typeface="Calibri"/>
                <a:cs typeface="Arial"/>
              </a:rPr>
              <a:t>liệu</a:t>
            </a:r>
            <a:r>
              <a:rPr lang="en-US" dirty="0">
                <a:latin typeface="Arial"/>
                <a:ea typeface="Calibri"/>
                <a:cs typeface="Arial"/>
              </a:rPr>
              <a:t> </a:t>
            </a:r>
            <a:r>
              <a:rPr lang="en-US" dirty="0" err="1">
                <a:latin typeface="Arial"/>
                <a:ea typeface="Calibri"/>
                <a:cs typeface="Arial"/>
              </a:rPr>
              <a:t>Toán</a:t>
            </a:r>
            <a:r>
              <a:rPr lang="en-US" dirty="0">
                <a:latin typeface="Arial"/>
                <a:ea typeface="Calibri"/>
                <a:cs typeface="Arial"/>
              </a:rPr>
              <a:t>, </a:t>
            </a:r>
            <a:r>
              <a:rPr lang="en-US" dirty="0" err="1">
                <a:latin typeface="Arial"/>
                <a:ea typeface="Calibri"/>
                <a:cs typeface="Arial"/>
              </a:rPr>
              <a:t>các</a:t>
            </a:r>
            <a:r>
              <a:rPr lang="en-US" dirty="0">
                <a:latin typeface="Arial"/>
                <a:ea typeface="Calibri"/>
                <a:cs typeface="Arial"/>
              </a:rPr>
              <a:t> </a:t>
            </a:r>
            <a:r>
              <a:rPr lang="en-US" dirty="0" err="1">
                <a:latin typeface="Arial"/>
                <a:ea typeface="Calibri"/>
                <a:cs typeface="Arial"/>
              </a:rPr>
              <a:t>anh</a:t>
            </a:r>
            <a:r>
              <a:rPr lang="en-US" dirty="0">
                <a:latin typeface="Arial"/>
                <a:ea typeface="Calibri"/>
                <a:cs typeface="Arial"/>
              </a:rPr>
              <a:t>/</a:t>
            </a:r>
            <a:r>
              <a:rPr lang="en-US" dirty="0" err="1">
                <a:latin typeface="Arial"/>
                <a:ea typeface="Calibri"/>
                <a:cs typeface="Arial"/>
              </a:rPr>
              <a:t>chị</a:t>
            </a:r>
            <a:r>
              <a:rPr lang="en-US" dirty="0">
                <a:latin typeface="Arial"/>
                <a:ea typeface="Calibri"/>
                <a:cs typeface="Arial"/>
              </a:rPr>
              <a:t> </a:t>
            </a:r>
            <a:r>
              <a:rPr lang="en-US" dirty="0" err="1">
                <a:latin typeface="Arial"/>
                <a:ea typeface="Calibri"/>
                <a:cs typeface="Arial"/>
              </a:rPr>
              <a:t>sẽ</a:t>
            </a:r>
            <a:r>
              <a:rPr lang="en-US" dirty="0">
                <a:latin typeface="Arial"/>
                <a:ea typeface="Calibri"/>
                <a:cs typeface="Arial"/>
              </a:rPr>
              <a:t> </a:t>
            </a:r>
            <a:r>
              <a:rPr lang="en-US" dirty="0" err="1">
                <a:latin typeface="Arial"/>
                <a:ea typeface="Calibri"/>
                <a:cs typeface="Arial"/>
              </a:rPr>
              <a:t>gặp</a:t>
            </a:r>
            <a:r>
              <a:rPr lang="en-US" dirty="0">
                <a:latin typeface="Arial"/>
                <a:ea typeface="Calibri"/>
                <a:cs typeface="Arial"/>
              </a:rPr>
              <a:t> </a:t>
            </a:r>
            <a:r>
              <a:rPr lang="en-US" dirty="0" err="1">
                <a:latin typeface="Arial"/>
                <a:ea typeface="Calibri"/>
                <a:cs typeface="Arial"/>
              </a:rPr>
              <a:t>một</a:t>
            </a:r>
            <a:r>
              <a:rPr lang="en-US" dirty="0">
                <a:latin typeface="Arial"/>
                <a:ea typeface="Calibri"/>
                <a:cs typeface="Arial"/>
              </a:rPr>
              <a:t> </a:t>
            </a:r>
            <a:r>
              <a:rPr lang="en-US" dirty="0" err="1">
                <a:latin typeface="Arial"/>
                <a:ea typeface="Calibri"/>
                <a:cs typeface="Arial"/>
              </a:rPr>
              <a:t>số</a:t>
            </a:r>
            <a:r>
              <a:rPr lang="en-US" dirty="0">
                <a:latin typeface="Arial"/>
                <a:ea typeface="Calibri"/>
                <a:cs typeface="Arial"/>
              </a:rPr>
              <a:t> </a:t>
            </a:r>
            <a:r>
              <a:rPr lang="en-US" dirty="0" err="1">
                <a:latin typeface="Arial"/>
                <a:ea typeface="Calibri"/>
                <a:cs typeface="Arial"/>
              </a:rPr>
              <a:t>biểu</a:t>
            </a:r>
            <a:r>
              <a:rPr lang="en-US" dirty="0">
                <a:latin typeface="Arial"/>
                <a:ea typeface="Calibri"/>
                <a:cs typeface="Arial"/>
              </a:rPr>
              <a:t> </a:t>
            </a:r>
            <a:r>
              <a:rPr lang="en-US" dirty="0" err="1">
                <a:latin typeface="Arial"/>
                <a:ea typeface="Calibri"/>
                <a:cs typeface="Arial"/>
              </a:rPr>
              <a:t>tượng</a:t>
            </a:r>
            <a:r>
              <a:rPr lang="en-US" dirty="0">
                <a:latin typeface="Arial"/>
                <a:ea typeface="Calibri"/>
                <a:cs typeface="Arial"/>
              </a:rPr>
              <a:t> hay </a:t>
            </a:r>
            <a:r>
              <a:rPr lang="en-US" dirty="0" err="1">
                <a:latin typeface="Arial"/>
                <a:ea typeface="Calibri"/>
                <a:cs typeface="Arial"/>
              </a:rPr>
              <a:t>các</a:t>
            </a:r>
            <a:r>
              <a:rPr lang="en-US" dirty="0">
                <a:latin typeface="Arial"/>
                <a:ea typeface="Calibri"/>
                <a:cs typeface="Arial"/>
              </a:rPr>
              <a:t> </a:t>
            </a:r>
            <a:r>
              <a:rPr lang="en-US" dirty="0" err="1">
                <a:latin typeface="Arial"/>
                <a:ea typeface="Calibri"/>
                <a:cs typeface="Arial"/>
              </a:rPr>
              <a:t>ký</a:t>
            </a:r>
            <a:r>
              <a:rPr lang="en-US" dirty="0">
                <a:latin typeface="Arial"/>
                <a:ea typeface="Calibri"/>
                <a:cs typeface="Arial"/>
              </a:rPr>
              <a:t> </a:t>
            </a:r>
            <a:r>
              <a:rPr lang="en-US" dirty="0" err="1">
                <a:latin typeface="Arial"/>
                <a:ea typeface="Calibri"/>
                <a:cs typeface="Arial"/>
              </a:rPr>
              <a:t>hiệu</a:t>
            </a:r>
            <a:r>
              <a:rPr lang="en-US" dirty="0">
                <a:latin typeface="Arial"/>
                <a:ea typeface="Calibri"/>
                <a:cs typeface="Arial"/>
              </a:rPr>
              <a:t>. Ý </a:t>
            </a:r>
            <a:r>
              <a:rPr lang="en-US" dirty="0" err="1">
                <a:latin typeface="Arial"/>
                <a:ea typeface="Calibri"/>
                <a:cs typeface="Arial"/>
              </a:rPr>
              <a:t>nghĩa</a:t>
            </a:r>
            <a:r>
              <a:rPr lang="en-US" dirty="0">
                <a:latin typeface="Arial"/>
                <a:ea typeface="Calibri"/>
                <a:cs typeface="Arial"/>
              </a:rPr>
              <a:t> </a:t>
            </a:r>
            <a:r>
              <a:rPr lang="en-US" dirty="0" err="1">
                <a:latin typeface="Arial"/>
                <a:ea typeface="Calibri"/>
                <a:cs typeface="Arial"/>
              </a:rPr>
              <a:t>của</a:t>
            </a:r>
            <a:r>
              <a:rPr lang="en-US" dirty="0">
                <a:latin typeface="Arial"/>
                <a:ea typeface="Calibri"/>
                <a:cs typeface="Arial"/>
              </a:rPr>
              <a:t> </a:t>
            </a:r>
            <a:r>
              <a:rPr lang="en-US" dirty="0" err="1">
                <a:latin typeface="Arial"/>
                <a:ea typeface="Calibri"/>
                <a:cs typeface="Arial"/>
              </a:rPr>
              <a:t>chúng</a:t>
            </a:r>
            <a:r>
              <a:rPr lang="en-US" dirty="0">
                <a:latin typeface="Arial"/>
                <a:ea typeface="Calibri"/>
                <a:cs typeface="Arial"/>
              </a:rPr>
              <a:t> </a:t>
            </a:r>
            <a:r>
              <a:rPr lang="en-US" dirty="0" err="1">
                <a:latin typeface="Arial"/>
                <a:ea typeface="Calibri"/>
                <a:cs typeface="Arial"/>
              </a:rPr>
              <a:t>cụ</a:t>
            </a:r>
            <a:r>
              <a:rPr lang="en-US" dirty="0">
                <a:latin typeface="Arial"/>
                <a:ea typeface="Calibri"/>
                <a:cs typeface="Arial"/>
              </a:rPr>
              <a:t> </a:t>
            </a:r>
            <a:r>
              <a:rPr lang="en-US" dirty="0" err="1">
                <a:latin typeface="Arial"/>
                <a:ea typeface="Calibri"/>
                <a:cs typeface="Arial"/>
              </a:rPr>
              <a:t>thể</a:t>
            </a:r>
            <a:r>
              <a:rPr lang="en-US" dirty="0">
                <a:latin typeface="Arial"/>
                <a:ea typeface="Calibri"/>
                <a:cs typeface="Arial"/>
              </a:rPr>
              <a:t> </a:t>
            </a:r>
            <a:r>
              <a:rPr lang="en-US" dirty="0" err="1">
                <a:latin typeface="Arial"/>
                <a:ea typeface="Calibri"/>
                <a:cs typeface="Arial"/>
              </a:rPr>
              <a:t>như</a:t>
            </a:r>
            <a:r>
              <a:rPr lang="en-US" dirty="0">
                <a:latin typeface="Arial"/>
                <a:ea typeface="Calibri"/>
                <a:cs typeface="Arial"/>
              </a:rPr>
              <a:t> </a:t>
            </a:r>
            <a:r>
              <a:rPr lang="en-US" dirty="0" err="1">
                <a:latin typeface="Arial"/>
                <a:ea typeface="Calibri"/>
                <a:cs typeface="Arial"/>
              </a:rPr>
              <a:t>sau</a:t>
            </a:r>
            <a:r>
              <a:rPr lang="en-US" dirty="0">
                <a:latin typeface="Arial"/>
                <a:ea typeface="Calibri"/>
                <a:cs typeface="Arial"/>
              </a:rPr>
              <a:t>:</a:t>
            </a:r>
            <a:endParaRPr lang="en-US" sz="1400" dirty="0">
              <a:latin typeface="Arial"/>
              <a:ea typeface="Arial"/>
              <a:cs typeface="Times New Roman"/>
            </a:endParaRPr>
          </a:p>
        </p:txBody>
      </p:sp>
    </p:spTree>
    <p:extLst>
      <p:ext uri="{BB962C8B-B14F-4D97-AF65-F5344CB8AC3E}">
        <p14:creationId xmlns:p14="http://schemas.microsoft.com/office/powerpoint/2010/main" val="19215328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981200" y="340637"/>
          <a:ext cx="8153400" cy="3316369"/>
        </p:xfrm>
        <a:graphic>
          <a:graphicData uri="http://schemas.openxmlformats.org/drawingml/2006/table">
            <a:tbl>
              <a:tblPr firstRow="1" firstCol="1" bandRow="1"/>
              <a:tblGrid>
                <a:gridCol w="891904">
                  <a:extLst>
                    <a:ext uri="{9D8B030D-6E8A-4147-A177-3AD203B41FA5}">
                      <a16:colId xmlns:a16="http://schemas.microsoft.com/office/drawing/2014/main" val="20000"/>
                    </a:ext>
                  </a:extLst>
                </a:gridCol>
                <a:gridCol w="2501988">
                  <a:extLst>
                    <a:ext uri="{9D8B030D-6E8A-4147-A177-3AD203B41FA5}">
                      <a16:colId xmlns:a16="http://schemas.microsoft.com/office/drawing/2014/main" val="20001"/>
                    </a:ext>
                  </a:extLst>
                </a:gridCol>
                <a:gridCol w="4759508">
                  <a:extLst>
                    <a:ext uri="{9D8B030D-6E8A-4147-A177-3AD203B41FA5}">
                      <a16:colId xmlns:a16="http://schemas.microsoft.com/office/drawing/2014/main" val="20002"/>
                    </a:ext>
                  </a:extLst>
                </a:gridCol>
              </a:tblGrid>
              <a:tr h="410765">
                <a:tc>
                  <a:txBody>
                    <a:bodyPr/>
                    <a:lstStyle/>
                    <a:p>
                      <a:pPr algn="ctr">
                        <a:lnSpc>
                          <a:spcPct val="107000"/>
                        </a:lnSpc>
                        <a:spcBef>
                          <a:spcPts val="600"/>
                        </a:spcBef>
                        <a:spcAft>
                          <a:spcPts val="600"/>
                        </a:spcAft>
                      </a:pPr>
                      <a:r>
                        <a:rPr lang="en-US" sz="1400" b="1">
                          <a:effectLst/>
                          <a:latin typeface="Times New Roman"/>
                          <a:ea typeface="Calibri"/>
                          <a:cs typeface="Arial"/>
                        </a:rPr>
                        <a:t>Biểu tượng</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Bef>
                          <a:spcPts val="600"/>
                        </a:spcBef>
                        <a:spcAft>
                          <a:spcPts val="600"/>
                        </a:spcAft>
                      </a:pPr>
                      <a:r>
                        <a:rPr lang="en-US" sz="1400" b="1">
                          <a:effectLst/>
                          <a:latin typeface="Times New Roman"/>
                          <a:ea typeface="Calibri"/>
                          <a:cs typeface="Arial"/>
                        </a:rPr>
                        <a:t>Hoạt động thực hiện</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Bef>
                          <a:spcPts val="600"/>
                        </a:spcBef>
                        <a:spcAft>
                          <a:spcPts val="600"/>
                        </a:spcAft>
                      </a:pPr>
                      <a:r>
                        <a:rPr lang="en-US" sz="1400" b="1">
                          <a:effectLst/>
                          <a:latin typeface="Times New Roman"/>
                          <a:ea typeface="Calibri"/>
                          <a:cs typeface="Arial"/>
                        </a:rPr>
                        <a:t>Ý nghĩa của biểu tượng</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0"/>
                  </a:ext>
                </a:extLst>
              </a:tr>
              <a:tr h="616149">
                <a:tc>
                  <a:txBody>
                    <a:bodyPr/>
                    <a:lstStyle/>
                    <a:p>
                      <a:pPr algn="just">
                        <a:lnSpc>
                          <a:spcPct val="107000"/>
                        </a:lnSpc>
                        <a:spcBef>
                          <a:spcPts val="600"/>
                        </a:spcBef>
                        <a:spcAft>
                          <a:spcPts val="600"/>
                        </a:spcAft>
                      </a:pPr>
                      <a:endParaRPr lang="en-US" sz="14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rgbClr val="C45911"/>
                          </a:solidFill>
                          <a:effectLst/>
                          <a:latin typeface="Times New Roman"/>
                          <a:ea typeface="Calibri"/>
                          <a:cs typeface="Arial"/>
                        </a:rPr>
                        <a:t>Khởi</a:t>
                      </a:r>
                      <a:r>
                        <a:rPr lang="en-US" sz="1400" b="1" dirty="0">
                          <a:solidFill>
                            <a:srgbClr val="C45911"/>
                          </a:solidFill>
                          <a:effectLst/>
                          <a:latin typeface="Times New Roman"/>
                          <a:ea typeface="Calibri"/>
                          <a:cs typeface="Arial"/>
                        </a:rPr>
                        <a:t> </a:t>
                      </a:r>
                      <a:r>
                        <a:rPr lang="en-US" sz="1400" b="1" dirty="0" err="1">
                          <a:solidFill>
                            <a:srgbClr val="C45911"/>
                          </a:solidFill>
                          <a:effectLst/>
                          <a:latin typeface="Times New Roman"/>
                          <a:ea typeface="Calibri"/>
                          <a:cs typeface="Arial"/>
                        </a:rPr>
                        <a:t>động</a:t>
                      </a:r>
                      <a:r>
                        <a:rPr lang="en-US" sz="1400" b="1" dirty="0">
                          <a:solidFill>
                            <a:srgbClr val="C45911"/>
                          </a:solidFill>
                          <a:effectLst/>
                          <a:latin typeface="Times New Roman"/>
                          <a:ea typeface="Calibri"/>
                          <a:cs typeface="Arial"/>
                        </a:rPr>
                        <a:t> </a:t>
                      </a:r>
                      <a:endParaRPr lang="en-US" sz="1100" b="1"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a:solidFill>
                            <a:srgbClr val="C45911"/>
                          </a:solidFill>
                          <a:effectLst/>
                          <a:latin typeface="Times New Roman"/>
                          <a:ea typeface="Calibri"/>
                          <a:cs typeface="Arial"/>
                        </a:rPr>
                        <a:t>Là hoạt động từ tình huống thực tiễn hay hoạt động liên quan tới kiến thức toán học cần tìm hiểu cụ thể trong bài học</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6149">
                <a:tc>
                  <a:txBody>
                    <a:bodyPr/>
                    <a:lstStyle/>
                    <a:p>
                      <a:pPr algn="just">
                        <a:lnSpc>
                          <a:spcPct val="107000"/>
                        </a:lnSpc>
                        <a:spcBef>
                          <a:spcPts val="600"/>
                        </a:spcBef>
                        <a:spcAft>
                          <a:spcPts val="600"/>
                        </a:spcAft>
                      </a:pPr>
                      <a:endParaRPr lang="en-US" sz="14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chemeClr val="accent6">
                              <a:lumMod val="50000"/>
                            </a:schemeClr>
                          </a:solidFill>
                          <a:effectLst/>
                          <a:latin typeface="Times New Roman"/>
                          <a:ea typeface="Calibri"/>
                          <a:cs typeface="Arial"/>
                        </a:rPr>
                        <a:t>Hình</a:t>
                      </a:r>
                      <a:r>
                        <a:rPr lang="en-US" sz="1400" b="1" dirty="0">
                          <a:solidFill>
                            <a:schemeClr val="accent6">
                              <a:lumMod val="50000"/>
                            </a:schemeClr>
                          </a:solidFill>
                          <a:effectLst/>
                          <a:latin typeface="Times New Roman"/>
                          <a:ea typeface="Calibri"/>
                          <a:cs typeface="Arial"/>
                        </a:rPr>
                        <a:t> </a:t>
                      </a:r>
                      <a:r>
                        <a:rPr lang="en-US" sz="1400" b="1" dirty="0" err="1">
                          <a:solidFill>
                            <a:schemeClr val="accent6">
                              <a:lumMod val="50000"/>
                            </a:schemeClr>
                          </a:solidFill>
                          <a:effectLst/>
                          <a:latin typeface="Times New Roman"/>
                          <a:ea typeface="Calibri"/>
                          <a:cs typeface="Arial"/>
                        </a:rPr>
                        <a:t>thành</a:t>
                      </a:r>
                      <a:r>
                        <a:rPr lang="en-US" sz="1400" b="1" dirty="0">
                          <a:solidFill>
                            <a:schemeClr val="accent6">
                              <a:lumMod val="50000"/>
                            </a:schemeClr>
                          </a:solidFill>
                          <a:effectLst/>
                          <a:latin typeface="Times New Roman"/>
                          <a:ea typeface="Calibri"/>
                          <a:cs typeface="Arial"/>
                        </a:rPr>
                        <a:t> </a:t>
                      </a:r>
                      <a:r>
                        <a:rPr lang="en-US" sz="1400" b="1" dirty="0" err="1">
                          <a:solidFill>
                            <a:schemeClr val="accent6">
                              <a:lumMod val="50000"/>
                            </a:schemeClr>
                          </a:solidFill>
                          <a:effectLst/>
                          <a:latin typeface="Times New Roman"/>
                          <a:ea typeface="Calibri"/>
                          <a:cs typeface="Arial"/>
                        </a:rPr>
                        <a:t>kiến</a:t>
                      </a:r>
                      <a:r>
                        <a:rPr lang="en-US" sz="1400" b="1" dirty="0">
                          <a:solidFill>
                            <a:schemeClr val="accent6">
                              <a:lumMod val="50000"/>
                            </a:schemeClr>
                          </a:solidFill>
                          <a:effectLst/>
                          <a:latin typeface="Times New Roman"/>
                          <a:ea typeface="Calibri"/>
                          <a:cs typeface="Arial"/>
                        </a:rPr>
                        <a:t> </a:t>
                      </a:r>
                      <a:r>
                        <a:rPr lang="en-US" sz="1400" b="1" dirty="0" err="1">
                          <a:solidFill>
                            <a:schemeClr val="accent6">
                              <a:lumMod val="50000"/>
                            </a:schemeClr>
                          </a:solidFill>
                          <a:effectLst/>
                          <a:latin typeface="Times New Roman"/>
                          <a:ea typeface="Calibri"/>
                          <a:cs typeface="Arial"/>
                        </a:rPr>
                        <a:t>thức</a:t>
                      </a:r>
                      <a:endParaRPr lang="en-US" sz="1100" b="1" dirty="0">
                        <a:solidFill>
                          <a:schemeClr val="accent6">
                            <a:lumMod val="50000"/>
                          </a:schemeClr>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err="1">
                          <a:solidFill>
                            <a:schemeClr val="accent6">
                              <a:lumMod val="50000"/>
                            </a:schemeClr>
                          </a:solidFill>
                          <a:effectLst/>
                          <a:latin typeface="Times New Roman"/>
                          <a:ea typeface="Calibri"/>
                          <a:cs typeface="Arial"/>
                        </a:rPr>
                        <a:t>Là</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hoạt</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động</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khám</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phá</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các</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nội</a:t>
                      </a:r>
                      <a:r>
                        <a:rPr lang="en-US" sz="1400" dirty="0">
                          <a:solidFill>
                            <a:schemeClr val="accent6">
                              <a:lumMod val="50000"/>
                            </a:schemeClr>
                          </a:solidFill>
                          <a:effectLst/>
                          <a:latin typeface="Times New Roman"/>
                          <a:ea typeface="Calibri"/>
                          <a:cs typeface="Arial"/>
                        </a:rPr>
                        <a:t> dung </a:t>
                      </a:r>
                      <a:r>
                        <a:rPr lang="en-US" sz="1400" dirty="0" err="1">
                          <a:solidFill>
                            <a:schemeClr val="accent6">
                              <a:lumMod val="50000"/>
                            </a:schemeClr>
                          </a:solidFill>
                          <a:effectLst/>
                          <a:latin typeface="Times New Roman"/>
                          <a:ea typeface="Calibri"/>
                          <a:cs typeface="Arial"/>
                        </a:rPr>
                        <a:t>kiến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thức</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trọng</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tâm</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cốt</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lõi</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mà</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học</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viên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cần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đạt</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được</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trong</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bài</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học</a:t>
                      </a:r>
                      <a:endParaRPr lang="en-US" sz="1100" dirty="0">
                        <a:solidFill>
                          <a:schemeClr val="accent6">
                            <a:lumMod val="50000"/>
                          </a:schemeClr>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6149">
                <a:tc>
                  <a:txBody>
                    <a:bodyPr/>
                    <a:lstStyle/>
                    <a:p>
                      <a:pPr algn="just">
                        <a:lnSpc>
                          <a:spcPct val="107000"/>
                        </a:lnSpc>
                        <a:spcBef>
                          <a:spcPts val="600"/>
                        </a:spcBef>
                        <a:spcAft>
                          <a:spcPts val="600"/>
                        </a:spcAft>
                      </a:pPr>
                      <a:endParaRPr lang="en-US" sz="14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rgbClr val="0070C0"/>
                          </a:solidFill>
                          <a:effectLst/>
                          <a:latin typeface="Times New Roman"/>
                          <a:ea typeface="Calibri"/>
                          <a:cs typeface="Arial"/>
                        </a:rPr>
                        <a:t>Luyện</a:t>
                      </a:r>
                      <a:r>
                        <a:rPr lang="en-US" sz="1400" b="1" dirty="0">
                          <a:solidFill>
                            <a:srgbClr val="0070C0"/>
                          </a:solidFill>
                          <a:effectLst/>
                          <a:latin typeface="Times New Roman"/>
                          <a:ea typeface="Calibri"/>
                          <a:cs typeface="Arial"/>
                        </a:rPr>
                        <a:t> </a:t>
                      </a:r>
                      <a:r>
                        <a:rPr lang="en-US" sz="1400" b="1" dirty="0" err="1">
                          <a:solidFill>
                            <a:srgbClr val="0070C0"/>
                          </a:solidFill>
                          <a:effectLst/>
                          <a:latin typeface="Times New Roman"/>
                          <a:ea typeface="Calibri"/>
                          <a:cs typeface="Arial"/>
                        </a:rPr>
                        <a:t>tập</a:t>
                      </a:r>
                      <a:r>
                        <a:rPr lang="en-US" sz="1400" b="1" dirty="0">
                          <a:solidFill>
                            <a:srgbClr val="0070C0"/>
                          </a:solidFill>
                          <a:effectLst/>
                          <a:latin typeface="Times New Roman"/>
                          <a:ea typeface="Calibri"/>
                          <a:cs typeface="Arial"/>
                        </a:rPr>
                        <a:t> </a:t>
                      </a:r>
                      <a:endParaRPr lang="en-US" sz="1100" b="1"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a:solidFill>
                            <a:srgbClr val="0070C0"/>
                          </a:solidFill>
                          <a:effectLst/>
                          <a:latin typeface="Times New Roman"/>
                          <a:ea typeface="Calibri"/>
                          <a:cs typeface="Arial"/>
                        </a:rPr>
                        <a:t>Hệ thống các bài tập có sử dụng dụng trực tiếp các kiến thức của bài học đề học viên luyện tập, rèn kỹ năng.</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6914">
                <a:tc>
                  <a:txBody>
                    <a:bodyPr/>
                    <a:lstStyle/>
                    <a:p>
                      <a:pPr algn="just">
                        <a:lnSpc>
                          <a:spcPct val="107000"/>
                        </a:lnSpc>
                        <a:spcBef>
                          <a:spcPts val="600"/>
                        </a:spcBef>
                        <a:spcAft>
                          <a:spcPts val="600"/>
                        </a:spcAft>
                      </a:pPr>
                      <a:endParaRPr lang="en-US" sz="14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chemeClr val="tx1">
                              <a:lumMod val="95000"/>
                              <a:lumOff val="5000"/>
                            </a:schemeClr>
                          </a:solidFill>
                          <a:effectLst/>
                          <a:latin typeface="Times New Roman"/>
                          <a:ea typeface="Calibri"/>
                          <a:cs typeface="Arial"/>
                        </a:rPr>
                        <a:t>Vận</a:t>
                      </a:r>
                      <a:r>
                        <a:rPr lang="en-US" sz="1400" b="1" dirty="0">
                          <a:solidFill>
                            <a:schemeClr val="tx1">
                              <a:lumMod val="95000"/>
                              <a:lumOff val="5000"/>
                            </a:schemeClr>
                          </a:solidFill>
                          <a:effectLst/>
                          <a:latin typeface="Times New Roman"/>
                          <a:ea typeface="Calibri"/>
                          <a:cs typeface="Arial"/>
                        </a:rPr>
                        <a:t> </a:t>
                      </a:r>
                      <a:r>
                        <a:rPr lang="en-US" sz="1400" b="1" dirty="0" err="1">
                          <a:solidFill>
                            <a:schemeClr val="tx1">
                              <a:lumMod val="95000"/>
                              <a:lumOff val="5000"/>
                            </a:schemeClr>
                          </a:solidFill>
                          <a:effectLst/>
                          <a:latin typeface="Times New Roman"/>
                          <a:ea typeface="Calibri"/>
                          <a:cs typeface="Arial"/>
                        </a:rPr>
                        <a:t>dụng</a:t>
                      </a:r>
                      <a:endParaRPr lang="en-US" sz="1100" b="1" dirty="0">
                        <a:solidFill>
                          <a:schemeClr val="tx1">
                            <a:lumMod val="95000"/>
                            <a:lumOff val="5000"/>
                          </a:schemeClr>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err="1">
                          <a:solidFill>
                            <a:schemeClr val="tx1">
                              <a:lumMod val="95000"/>
                              <a:lumOff val="5000"/>
                            </a:schemeClr>
                          </a:solidFill>
                          <a:effectLst/>
                          <a:latin typeface="Times New Roman"/>
                          <a:ea typeface="Calibri"/>
                          <a:cs typeface="Arial"/>
                        </a:rPr>
                        <a:t>Hệ</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thống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các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bài</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tập</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có</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tính</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vận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dụng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kiến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thức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để</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giải</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quyết</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các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tình</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huống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thực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tiễn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mà</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học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viên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cần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làm</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để</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tăng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cường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thực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hành</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trải</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nghiệm</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gắn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với</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cuộc</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sống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lao</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động</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sản</a:t>
                      </a:r>
                      <a:r>
                        <a:rPr lang="en-US" sz="1400" dirty="0">
                          <a:solidFill>
                            <a:schemeClr val="tx1">
                              <a:lumMod val="95000"/>
                              <a:lumOff val="5000"/>
                            </a:schemeClr>
                          </a:solidFill>
                          <a:effectLst/>
                          <a:latin typeface="Times New Roman"/>
                          <a:ea typeface="Calibri"/>
                          <a:cs typeface="Arial"/>
                        </a:rPr>
                        <a:t> </a:t>
                      </a:r>
                      <a:r>
                        <a:rPr lang="en-US" sz="1400" dirty="0" err="1">
                          <a:solidFill>
                            <a:schemeClr val="tx1">
                              <a:lumMod val="95000"/>
                              <a:lumOff val="5000"/>
                            </a:schemeClr>
                          </a:solidFill>
                          <a:effectLst/>
                          <a:latin typeface="Times New Roman"/>
                          <a:ea typeface="Calibri"/>
                          <a:cs typeface="Arial"/>
                        </a:rPr>
                        <a:t>xuất</a:t>
                      </a:r>
                      <a:r>
                        <a:rPr lang="en-US" sz="1400" dirty="0">
                          <a:solidFill>
                            <a:schemeClr val="tx1">
                              <a:lumMod val="95000"/>
                              <a:lumOff val="5000"/>
                            </a:schemeClr>
                          </a:solidFill>
                          <a:effectLst/>
                          <a:latin typeface="Times New Roman"/>
                          <a:ea typeface="Calibri"/>
                          <a:cs typeface="Arial"/>
                        </a:rPr>
                        <a:t>.</a:t>
                      </a:r>
                      <a:endParaRPr lang="en-US" sz="1100" dirty="0">
                        <a:solidFill>
                          <a:schemeClr val="tx1">
                            <a:lumMod val="95000"/>
                            <a:lumOff val="5000"/>
                          </a:schemeClr>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3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49199" t="43163" r="36375" b="19083"/>
          <a:stretch>
            <a:fillRect/>
          </a:stretch>
        </p:blipFill>
        <p:spPr bwMode="auto">
          <a:xfrm>
            <a:off x="2276475" y="838200"/>
            <a:ext cx="304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8926" t="45442" r="54723" b="13945"/>
          <a:stretch>
            <a:fillRect/>
          </a:stretch>
        </p:blipFill>
        <p:spPr bwMode="auto">
          <a:xfrm>
            <a:off x="2252663" y="1447801"/>
            <a:ext cx="3048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9568" t="43163" r="53844" b="17657"/>
          <a:stretch>
            <a:fillRect/>
          </a:stretch>
        </p:blipFill>
        <p:spPr bwMode="auto">
          <a:xfrm>
            <a:off x="2266951" y="2133600"/>
            <a:ext cx="3048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27243" t="30769" r="53366" b="34045"/>
          <a:stretch>
            <a:fillRect/>
          </a:stretch>
        </p:blipFill>
        <p:spPr bwMode="auto">
          <a:xfrm>
            <a:off x="2286001" y="2952750"/>
            <a:ext cx="304800" cy="314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1981200" y="3809999"/>
          <a:ext cx="8153401" cy="2666725"/>
        </p:xfrm>
        <a:graphic>
          <a:graphicData uri="http://schemas.openxmlformats.org/drawingml/2006/table">
            <a:tbl>
              <a:tblPr firstRow="1" firstCol="1" bandRow="1"/>
              <a:tblGrid>
                <a:gridCol w="883569">
                  <a:extLst>
                    <a:ext uri="{9D8B030D-6E8A-4147-A177-3AD203B41FA5}">
                      <a16:colId xmlns:a16="http://schemas.microsoft.com/office/drawing/2014/main" val="20000"/>
                    </a:ext>
                  </a:extLst>
                </a:gridCol>
                <a:gridCol w="2478605">
                  <a:extLst>
                    <a:ext uri="{9D8B030D-6E8A-4147-A177-3AD203B41FA5}">
                      <a16:colId xmlns:a16="http://schemas.microsoft.com/office/drawing/2014/main" val="20001"/>
                    </a:ext>
                  </a:extLst>
                </a:gridCol>
                <a:gridCol w="4791227">
                  <a:extLst>
                    <a:ext uri="{9D8B030D-6E8A-4147-A177-3AD203B41FA5}">
                      <a16:colId xmlns:a16="http://schemas.microsoft.com/office/drawing/2014/main" val="20002"/>
                    </a:ext>
                  </a:extLst>
                </a:gridCol>
              </a:tblGrid>
              <a:tr h="200939">
                <a:tc>
                  <a:txBody>
                    <a:bodyPr/>
                    <a:lstStyle/>
                    <a:p>
                      <a:pPr algn="ctr">
                        <a:lnSpc>
                          <a:spcPct val="107000"/>
                        </a:lnSpc>
                        <a:spcBef>
                          <a:spcPts val="600"/>
                        </a:spcBef>
                        <a:spcAft>
                          <a:spcPts val="600"/>
                        </a:spcAft>
                      </a:pPr>
                      <a:r>
                        <a:rPr lang="en-US" sz="1400" b="1">
                          <a:effectLst/>
                          <a:latin typeface="Times New Roman"/>
                          <a:ea typeface="Calibri"/>
                          <a:cs typeface="Arial"/>
                        </a:rPr>
                        <a:t>Ký hiệu</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Bef>
                          <a:spcPts val="600"/>
                        </a:spcBef>
                        <a:spcAft>
                          <a:spcPts val="600"/>
                        </a:spcAft>
                      </a:pPr>
                      <a:r>
                        <a:rPr lang="en-US" sz="1400" b="1">
                          <a:effectLst/>
                          <a:latin typeface="Times New Roman"/>
                          <a:ea typeface="Calibri"/>
                          <a:cs typeface="Arial"/>
                        </a:rPr>
                        <a:t>Hướng dẫn học viên</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Bef>
                          <a:spcPts val="600"/>
                        </a:spcBef>
                        <a:spcAft>
                          <a:spcPts val="600"/>
                        </a:spcAft>
                      </a:pPr>
                      <a:r>
                        <a:rPr lang="en-US" sz="1400" b="1">
                          <a:effectLst/>
                          <a:latin typeface="Times New Roman"/>
                          <a:ea typeface="Calibri"/>
                          <a:cs typeface="Arial"/>
                        </a:rPr>
                        <a:t>Ý nghĩa của ký hiệu</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000"/>
                  </a:ext>
                </a:extLst>
              </a:tr>
              <a:tr h="791105">
                <a:tc>
                  <a:txBody>
                    <a:bodyPr/>
                    <a:lstStyle/>
                    <a:p>
                      <a:pPr>
                        <a:lnSpc>
                          <a:spcPct val="107000"/>
                        </a:lnSpc>
                        <a:spcBef>
                          <a:spcPts val="600"/>
                        </a:spcBef>
                        <a:spcAft>
                          <a:spcPts val="600"/>
                        </a:spcAft>
                      </a:pPr>
                      <a:endParaRPr lang="en-US" sz="14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rgbClr val="0070C0"/>
                          </a:solidFill>
                          <a:effectLst/>
                          <a:latin typeface="Times New Roman"/>
                          <a:ea typeface="Calibri"/>
                          <a:cs typeface="Arial"/>
                        </a:rPr>
                        <a:t>Tìm</a:t>
                      </a:r>
                      <a:r>
                        <a:rPr lang="en-US" sz="1400" b="1" dirty="0">
                          <a:solidFill>
                            <a:srgbClr val="0070C0"/>
                          </a:solidFill>
                          <a:effectLst/>
                          <a:latin typeface="Times New Roman"/>
                          <a:ea typeface="Calibri"/>
                          <a:cs typeface="Arial"/>
                        </a:rPr>
                        <a:t> </a:t>
                      </a:r>
                      <a:r>
                        <a:rPr lang="en-US" sz="1400" b="1" dirty="0" err="1">
                          <a:solidFill>
                            <a:srgbClr val="0070C0"/>
                          </a:solidFill>
                          <a:effectLst/>
                          <a:latin typeface="Times New Roman"/>
                          <a:ea typeface="Calibri"/>
                          <a:cs typeface="Arial"/>
                        </a:rPr>
                        <a:t>dấu</a:t>
                      </a:r>
                      <a:endParaRPr lang="en-US" sz="1100" b="1" dirty="0">
                        <a:solidFill>
                          <a:srgbClr val="0070C0"/>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err="1">
                          <a:solidFill>
                            <a:srgbClr val="0070C0"/>
                          </a:solidFill>
                          <a:effectLst/>
                          <a:latin typeface="Times New Roman"/>
                          <a:ea typeface="Calibri"/>
                          <a:cs typeface="Arial"/>
                        </a:rPr>
                        <a:t>Tìm</a:t>
                      </a:r>
                      <a:r>
                        <a:rPr lang="en-US" sz="1400" dirty="0">
                          <a:solidFill>
                            <a:srgbClr val="0070C0"/>
                          </a:solidFill>
                          <a:effectLst/>
                          <a:latin typeface="Times New Roman"/>
                          <a:ea typeface="Calibri"/>
                          <a:cs typeface="Arial"/>
                        </a:rPr>
                        <a:t> </a:t>
                      </a:r>
                      <a:r>
                        <a:rPr lang="en-US" sz="1400" dirty="0" err="1">
                          <a:solidFill>
                            <a:srgbClr val="0070C0"/>
                          </a:solidFill>
                          <a:effectLst/>
                          <a:latin typeface="Times New Roman"/>
                          <a:ea typeface="Calibri"/>
                          <a:cs typeface="Arial"/>
                        </a:rPr>
                        <a:t>dấu</a:t>
                      </a:r>
                      <a:r>
                        <a:rPr lang="en-US" sz="1400" dirty="0">
                          <a:solidFill>
                            <a:srgbClr val="0070C0"/>
                          </a:solidFill>
                          <a:effectLst/>
                          <a:latin typeface="Times New Roman"/>
                          <a:ea typeface="Calibri"/>
                          <a:cs typeface="Arial"/>
                        </a:rPr>
                        <a:t> </a:t>
                      </a:r>
                      <a:r>
                        <a:rPr lang="en-US" sz="1400" dirty="0" err="1">
                          <a:solidFill>
                            <a:srgbClr val="0070C0"/>
                          </a:solidFill>
                          <a:effectLst/>
                          <a:latin typeface="Times New Roman"/>
                          <a:ea typeface="Calibri"/>
                          <a:cs typeface="Arial"/>
                        </a:rPr>
                        <a:t>lớn</a:t>
                      </a:r>
                      <a:r>
                        <a:rPr lang="en-US" sz="1400" dirty="0">
                          <a:solidFill>
                            <a:srgbClr val="0070C0"/>
                          </a:solidFill>
                          <a:effectLst/>
                          <a:latin typeface="Times New Roman"/>
                          <a:ea typeface="Calibri"/>
                          <a:cs typeface="Arial"/>
                        </a:rPr>
                        <a:t> </a:t>
                      </a:r>
                      <a:r>
                        <a:rPr lang="en-US" sz="1400" dirty="0" err="1">
                          <a:solidFill>
                            <a:srgbClr val="0070C0"/>
                          </a:solidFill>
                          <a:effectLst/>
                          <a:latin typeface="Times New Roman"/>
                          <a:ea typeface="Calibri"/>
                          <a:cs typeface="Arial"/>
                        </a:rPr>
                        <a:t>hơn</a:t>
                      </a:r>
                      <a:r>
                        <a:rPr lang="en-US" sz="1400" dirty="0">
                          <a:solidFill>
                            <a:srgbClr val="0070C0"/>
                          </a:solidFill>
                          <a:effectLst/>
                          <a:latin typeface="Times New Roman"/>
                          <a:ea typeface="Calibri"/>
                          <a:cs typeface="Arial"/>
                        </a:rPr>
                        <a:t>, </a:t>
                      </a:r>
                      <a:r>
                        <a:rPr lang="en-US" sz="1400" dirty="0" err="1">
                          <a:solidFill>
                            <a:srgbClr val="0070C0"/>
                          </a:solidFill>
                          <a:effectLst/>
                          <a:latin typeface="Times New Roman"/>
                          <a:ea typeface="Calibri"/>
                          <a:cs typeface="Arial"/>
                        </a:rPr>
                        <a:t>nhỏ</a:t>
                      </a:r>
                      <a:r>
                        <a:rPr lang="en-US" sz="1400" dirty="0">
                          <a:solidFill>
                            <a:srgbClr val="0070C0"/>
                          </a:solidFill>
                          <a:effectLst/>
                          <a:latin typeface="Times New Roman"/>
                          <a:ea typeface="Calibri"/>
                          <a:cs typeface="Arial"/>
                        </a:rPr>
                        <a:t> </a:t>
                      </a:r>
                      <a:r>
                        <a:rPr lang="en-US" sz="1400" dirty="0" err="1">
                          <a:solidFill>
                            <a:srgbClr val="0070C0"/>
                          </a:solidFill>
                          <a:effectLst/>
                          <a:latin typeface="Times New Roman"/>
                          <a:ea typeface="Calibri"/>
                          <a:cs typeface="Arial"/>
                        </a:rPr>
                        <a:t>hơn</a:t>
                      </a:r>
                      <a:r>
                        <a:rPr lang="en-US" sz="1400" dirty="0">
                          <a:solidFill>
                            <a:srgbClr val="0070C0"/>
                          </a:solidFill>
                          <a:effectLst/>
                          <a:latin typeface="Times New Roman"/>
                          <a:ea typeface="Calibri"/>
                          <a:cs typeface="Arial"/>
                        </a:rPr>
                        <a:t> hay </a:t>
                      </a:r>
                      <a:r>
                        <a:rPr lang="en-US" sz="1400" dirty="0" err="1">
                          <a:solidFill>
                            <a:srgbClr val="0070C0"/>
                          </a:solidFill>
                          <a:effectLst/>
                          <a:latin typeface="Times New Roman"/>
                          <a:ea typeface="Calibri"/>
                          <a:cs typeface="Arial"/>
                        </a:rPr>
                        <a:t>bằng</a:t>
                      </a:r>
                      <a:r>
                        <a:rPr lang="en-US" sz="1400" dirty="0">
                          <a:solidFill>
                            <a:srgbClr val="0070C0"/>
                          </a:solidFill>
                          <a:effectLst/>
                          <a:latin typeface="Times New Roman"/>
                          <a:ea typeface="Calibri"/>
                          <a:cs typeface="Arial"/>
                        </a:rPr>
                        <a:t> </a:t>
                      </a:r>
                      <a:r>
                        <a:rPr lang="en-US" sz="1400" dirty="0" err="1">
                          <a:solidFill>
                            <a:srgbClr val="0070C0"/>
                          </a:solidFill>
                          <a:effectLst/>
                          <a:latin typeface="Times New Roman"/>
                          <a:ea typeface="Calibri"/>
                          <a:cs typeface="Arial"/>
                        </a:rPr>
                        <a:t>nhau</a:t>
                      </a:r>
                      <a:r>
                        <a:rPr lang="en-US" sz="1400" dirty="0">
                          <a:solidFill>
                            <a:srgbClr val="0070C0"/>
                          </a:solidFill>
                          <a:effectLst/>
                          <a:latin typeface="Times New Roman"/>
                          <a:ea typeface="Calibri"/>
                          <a:cs typeface="Arial"/>
                        </a:rPr>
                        <a:t> </a:t>
                      </a:r>
                      <a:endParaRPr lang="en-US" sz="1100" dirty="0">
                        <a:solidFill>
                          <a:srgbClr val="0070C0"/>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4019">
                <a:tc>
                  <a:txBody>
                    <a:bodyPr/>
                    <a:lstStyle/>
                    <a:p>
                      <a:pPr algn="ctr">
                        <a:lnSpc>
                          <a:spcPct val="107000"/>
                        </a:lnSpc>
                        <a:spcBef>
                          <a:spcPts val="600"/>
                        </a:spcBef>
                        <a:spcAft>
                          <a:spcPts val="600"/>
                        </a:spcAft>
                      </a:pPr>
                      <a:r>
                        <a:rPr lang="en-US" sz="1400" b="1">
                          <a:effectLst/>
                          <a:latin typeface="Times New Roman"/>
                          <a:ea typeface="Calibri"/>
                          <a:cs typeface="Arial"/>
                        </a:rPr>
                        <a:t>Số?</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chemeClr val="accent6">
                              <a:lumMod val="50000"/>
                            </a:schemeClr>
                          </a:solidFill>
                          <a:effectLst/>
                          <a:latin typeface="Times New Roman"/>
                          <a:ea typeface="Calibri"/>
                          <a:cs typeface="Arial"/>
                        </a:rPr>
                        <a:t>Tìm</a:t>
                      </a:r>
                      <a:r>
                        <a:rPr lang="en-US" sz="1400" b="1" dirty="0">
                          <a:solidFill>
                            <a:schemeClr val="accent6">
                              <a:lumMod val="50000"/>
                            </a:schemeClr>
                          </a:solidFill>
                          <a:effectLst/>
                          <a:latin typeface="Times New Roman"/>
                          <a:ea typeface="Calibri"/>
                          <a:cs typeface="Arial"/>
                        </a:rPr>
                        <a:t> </a:t>
                      </a:r>
                      <a:r>
                        <a:rPr lang="en-US" sz="1400" b="1" dirty="0" err="1">
                          <a:solidFill>
                            <a:schemeClr val="accent6">
                              <a:lumMod val="50000"/>
                            </a:schemeClr>
                          </a:solidFill>
                          <a:effectLst/>
                          <a:latin typeface="Times New Roman"/>
                          <a:ea typeface="Calibri"/>
                          <a:cs typeface="Arial"/>
                        </a:rPr>
                        <a:t>số</a:t>
                      </a:r>
                      <a:r>
                        <a:rPr lang="en-US" sz="1400" b="1" dirty="0">
                          <a:solidFill>
                            <a:schemeClr val="accent6">
                              <a:lumMod val="50000"/>
                            </a:schemeClr>
                          </a:solidFill>
                          <a:effectLst/>
                          <a:latin typeface="Times New Roman"/>
                          <a:ea typeface="Calibri"/>
                          <a:cs typeface="Arial"/>
                        </a:rPr>
                        <a:t> </a:t>
                      </a:r>
                      <a:r>
                        <a:rPr lang="en-US" sz="1400" b="1" dirty="0" err="1">
                          <a:solidFill>
                            <a:schemeClr val="accent6">
                              <a:lumMod val="50000"/>
                            </a:schemeClr>
                          </a:solidFill>
                          <a:effectLst/>
                          <a:latin typeface="Times New Roman"/>
                          <a:ea typeface="Calibri"/>
                          <a:cs typeface="Arial"/>
                        </a:rPr>
                        <a:t>thích</a:t>
                      </a:r>
                      <a:r>
                        <a:rPr lang="en-US" sz="1400" b="1" dirty="0">
                          <a:solidFill>
                            <a:schemeClr val="accent6">
                              <a:lumMod val="50000"/>
                            </a:schemeClr>
                          </a:solidFill>
                          <a:effectLst/>
                          <a:latin typeface="Times New Roman"/>
                          <a:ea typeface="Calibri"/>
                          <a:cs typeface="Arial"/>
                        </a:rPr>
                        <a:t> </a:t>
                      </a:r>
                      <a:r>
                        <a:rPr lang="en-US" sz="1400" b="1" dirty="0" err="1">
                          <a:solidFill>
                            <a:schemeClr val="accent6">
                              <a:lumMod val="50000"/>
                            </a:schemeClr>
                          </a:solidFill>
                          <a:effectLst/>
                          <a:latin typeface="Times New Roman"/>
                          <a:ea typeface="Calibri"/>
                          <a:cs typeface="Arial"/>
                        </a:rPr>
                        <a:t>hợp</a:t>
                      </a:r>
                      <a:endParaRPr lang="en-US" sz="1100" b="1" dirty="0">
                        <a:solidFill>
                          <a:schemeClr val="accent6">
                            <a:lumMod val="50000"/>
                          </a:schemeClr>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err="1">
                          <a:solidFill>
                            <a:schemeClr val="accent6">
                              <a:lumMod val="50000"/>
                            </a:schemeClr>
                          </a:solidFill>
                          <a:effectLst/>
                          <a:latin typeface="Times New Roman"/>
                          <a:ea typeface="Calibri"/>
                          <a:cs typeface="Arial"/>
                        </a:rPr>
                        <a:t>Luyện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tập</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các</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bài</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tập</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liên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quan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tới</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số</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nhằm</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tăng</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cường</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kỹ</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năng</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toán</a:t>
                      </a:r>
                      <a:r>
                        <a:rPr lang="en-US" sz="1400" dirty="0">
                          <a:solidFill>
                            <a:schemeClr val="accent6">
                              <a:lumMod val="50000"/>
                            </a:schemeClr>
                          </a:solidFill>
                          <a:effectLst/>
                          <a:latin typeface="Times New Roman"/>
                          <a:ea typeface="Calibri"/>
                          <a:cs typeface="Arial"/>
                        </a:rPr>
                        <a:t> </a:t>
                      </a:r>
                      <a:r>
                        <a:rPr lang="en-US" sz="1400" dirty="0" err="1">
                          <a:solidFill>
                            <a:schemeClr val="accent6">
                              <a:lumMod val="50000"/>
                            </a:schemeClr>
                          </a:solidFill>
                          <a:effectLst/>
                          <a:latin typeface="Times New Roman"/>
                          <a:ea typeface="Calibri"/>
                          <a:cs typeface="Arial"/>
                        </a:rPr>
                        <a:t>học</a:t>
                      </a:r>
                      <a:endParaRPr lang="en-US" sz="1100" dirty="0">
                        <a:solidFill>
                          <a:schemeClr val="accent6">
                            <a:lumMod val="50000"/>
                          </a:schemeClr>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3236">
                <a:tc>
                  <a:txBody>
                    <a:bodyPr/>
                    <a:lstStyle/>
                    <a:p>
                      <a:pPr algn="ctr">
                        <a:lnSpc>
                          <a:spcPct val="107000"/>
                        </a:lnSpc>
                        <a:spcBef>
                          <a:spcPts val="600"/>
                        </a:spcBef>
                        <a:spcAft>
                          <a:spcPts val="600"/>
                        </a:spcAft>
                      </a:pPr>
                      <a:r>
                        <a:rPr lang="en-US" sz="1400" b="1">
                          <a:effectLst/>
                          <a:latin typeface="Times New Roman"/>
                          <a:ea typeface="Calibri"/>
                          <a:cs typeface="Arial"/>
                        </a:rPr>
                        <a:t>Viết</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rgbClr val="FF0000"/>
                          </a:solidFill>
                          <a:effectLst/>
                          <a:latin typeface="Times New Roman"/>
                          <a:ea typeface="Calibri"/>
                          <a:cs typeface="Arial"/>
                        </a:rPr>
                        <a:t>Khởi</a:t>
                      </a:r>
                      <a:r>
                        <a:rPr lang="en-US" sz="1400" b="1" dirty="0">
                          <a:solidFill>
                            <a:srgbClr val="FF0000"/>
                          </a:solidFill>
                          <a:effectLst/>
                          <a:latin typeface="Times New Roman"/>
                          <a:ea typeface="Calibri"/>
                          <a:cs typeface="Arial"/>
                        </a:rPr>
                        <a:t> </a:t>
                      </a:r>
                      <a:r>
                        <a:rPr lang="en-US" sz="1400" b="1" dirty="0" err="1">
                          <a:solidFill>
                            <a:srgbClr val="FF0000"/>
                          </a:solidFill>
                          <a:effectLst/>
                          <a:latin typeface="Times New Roman"/>
                          <a:ea typeface="Calibri"/>
                          <a:cs typeface="Arial"/>
                        </a:rPr>
                        <a:t>đầu</a:t>
                      </a:r>
                      <a:r>
                        <a:rPr lang="en-US" sz="1400" b="1" dirty="0">
                          <a:solidFill>
                            <a:srgbClr val="FF0000"/>
                          </a:solidFill>
                          <a:effectLst/>
                          <a:latin typeface="Times New Roman"/>
                          <a:ea typeface="Calibri"/>
                          <a:cs typeface="Arial"/>
                        </a:rPr>
                        <a:t> </a:t>
                      </a:r>
                      <a:r>
                        <a:rPr lang="en-US" sz="1400" b="1" dirty="0" err="1">
                          <a:solidFill>
                            <a:srgbClr val="FF0000"/>
                          </a:solidFill>
                          <a:effectLst/>
                          <a:latin typeface="Times New Roman"/>
                          <a:ea typeface="Calibri"/>
                          <a:cs typeface="Arial"/>
                        </a:rPr>
                        <a:t>câu</a:t>
                      </a:r>
                      <a:r>
                        <a:rPr lang="en-US" sz="1400" b="1" dirty="0">
                          <a:solidFill>
                            <a:srgbClr val="FF0000"/>
                          </a:solidFill>
                          <a:effectLst/>
                          <a:latin typeface="Times New Roman"/>
                          <a:ea typeface="Calibri"/>
                          <a:cs typeface="Arial"/>
                        </a:rPr>
                        <a:t> </a:t>
                      </a:r>
                      <a:r>
                        <a:rPr lang="en-US" sz="1400" b="1" dirty="0" err="1">
                          <a:solidFill>
                            <a:srgbClr val="FF0000"/>
                          </a:solidFill>
                          <a:effectLst/>
                          <a:latin typeface="Times New Roman"/>
                          <a:ea typeface="Calibri"/>
                          <a:cs typeface="Arial"/>
                        </a:rPr>
                        <a:t>lệnh</a:t>
                      </a:r>
                      <a:endParaRPr lang="en-US" sz="1100" b="1" dirty="0">
                        <a:solidFill>
                          <a:srgbClr val="FF0000"/>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err="1">
                          <a:solidFill>
                            <a:srgbClr val="FF0000"/>
                          </a:solidFill>
                          <a:effectLst/>
                          <a:latin typeface="Times New Roman"/>
                          <a:ea typeface="Calibri"/>
                          <a:cs typeface="Arial"/>
                        </a:rPr>
                        <a:t>Học</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viên</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viết</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vào</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vở</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ghi</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theo</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yêu</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cầu</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của</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bài</a:t>
                      </a:r>
                      <a:r>
                        <a:rPr lang="en-US" sz="1400" dirty="0">
                          <a:solidFill>
                            <a:srgbClr val="FF0000"/>
                          </a:solidFill>
                          <a:effectLst/>
                          <a:latin typeface="Times New Roman"/>
                          <a:ea typeface="Calibri"/>
                          <a:cs typeface="Arial"/>
                        </a:rPr>
                        <a:t> </a:t>
                      </a:r>
                      <a:r>
                        <a:rPr lang="en-US" sz="1400" dirty="0" err="1">
                          <a:solidFill>
                            <a:srgbClr val="FF0000"/>
                          </a:solidFill>
                          <a:effectLst/>
                          <a:latin typeface="Times New Roman"/>
                          <a:ea typeface="Calibri"/>
                          <a:cs typeface="Arial"/>
                        </a:rPr>
                        <a:t>tập</a:t>
                      </a:r>
                      <a:endParaRPr lang="en-US" sz="1100" dirty="0">
                        <a:solidFill>
                          <a:srgbClr val="FF0000"/>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8651">
                <a:tc>
                  <a:txBody>
                    <a:bodyPr/>
                    <a:lstStyle/>
                    <a:p>
                      <a:pPr algn="ctr">
                        <a:lnSpc>
                          <a:spcPct val="107000"/>
                        </a:lnSpc>
                        <a:spcBef>
                          <a:spcPts val="600"/>
                        </a:spcBef>
                        <a:spcAft>
                          <a:spcPts val="600"/>
                        </a:spcAft>
                      </a:pPr>
                      <a:endParaRPr lang="en-US" sz="1400">
                        <a:effectLst/>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b="1" dirty="0" err="1">
                          <a:solidFill>
                            <a:srgbClr val="002060"/>
                          </a:solidFill>
                          <a:effectLst/>
                          <a:latin typeface="Times New Roman"/>
                          <a:ea typeface="Calibri"/>
                          <a:cs typeface="Arial"/>
                        </a:rPr>
                        <a:t>Điền</a:t>
                      </a:r>
                      <a:r>
                        <a:rPr lang="en-US" sz="1400" b="1" dirty="0">
                          <a:solidFill>
                            <a:srgbClr val="002060"/>
                          </a:solidFill>
                          <a:effectLst/>
                          <a:latin typeface="Times New Roman"/>
                          <a:ea typeface="Calibri"/>
                          <a:cs typeface="Arial"/>
                        </a:rPr>
                        <a:t> </a:t>
                      </a:r>
                      <a:r>
                        <a:rPr lang="en-US" sz="1400" b="1" dirty="0" err="1">
                          <a:solidFill>
                            <a:srgbClr val="002060"/>
                          </a:solidFill>
                          <a:effectLst/>
                          <a:latin typeface="Times New Roman"/>
                          <a:ea typeface="Calibri"/>
                          <a:cs typeface="Arial"/>
                        </a:rPr>
                        <a:t>số</a:t>
                      </a:r>
                      <a:r>
                        <a:rPr lang="en-US" sz="1400" b="1" dirty="0">
                          <a:solidFill>
                            <a:srgbClr val="002060"/>
                          </a:solidFill>
                          <a:effectLst/>
                          <a:latin typeface="Times New Roman"/>
                          <a:ea typeface="Calibri"/>
                          <a:cs typeface="Arial"/>
                        </a:rPr>
                        <a:t> </a:t>
                      </a:r>
                      <a:r>
                        <a:rPr lang="en-US" sz="1400" b="1" dirty="0" err="1">
                          <a:solidFill>
                            <a:srgbClr val="002060"/>
                          </a:solidFill>
                          <a:effectLst/>
                          <a:latin typeface="Times New Roman"/>
                          <a:ea typeface="Calibri"/>
                          <a:cs typeface="Arial"/>
                        </a:rPr>
                        <a:t>hoặc</a:t>
                      </a:r>
                      <a:r>
                        <a:rPr lang="en-US" sz="1400" b="1" dirty="0">
                          <a:solidFill>
                            <a:srgbClr val="002060"/>
                          </a:solidFill>
                          <a:effectLst/>
                          <a:latin typeface="Times New Roman"/>
                          <a:ea typeface="Calibri"/>
                          <a:cs typeface="Arial"/>
                        </a:rPr>
                        <a:t> </a:t>
                      </a:r>
                      <a:r>
                        <a:rPr lang="en-US" sz="1400" b="1" dirty="0" err="1">
                          <a:solidFill>
                            <a:srgbClr val="002060"/>
                          </a:solidFill>
                          <a:effectLst/>
                          <a:latin typeface="Times New Roman"/>
                          <a:ea typeface="Calibri"/>
                          <a:cs typeface="Arial"/>
                        </a:rPr>
                        <a:t>dấu</a:t>
                      </a:r>
                      <a:endParaRPr lang="en-US" sz="1100" b="1" dirty="0">
                        <a:solidFill>
                          <a:srgbClr val="002060"/>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err="1">
                          <a:solidFill>
                            <a:srgbClr val="002060"/>
                          </a:solidFill>
                          <a:effectLst/>
                          <a:latin typeface="Times New Roman"/>
                          <a:ea typeface="Calibri"/>
                          <a:cs typeface="Arial"/>
                        </a:rPr>
                        <a:t>Điền</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số</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hoặc</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dấu</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vào</a:t>
                      </a:r>
                      <a:r>
                        <a:rPr lang="en-US" sz="1400" dirty="0">
                          <a:solidFill>
                            <a:srgbClr val="002060"/>
                          </a:solidFill>
                          <a:effectLst/>
                          <a:latin typeface="Times New Roman"/>
                          <a:ea typeface="Calibri"/>
                          <a:cs typeface="Arial"/>
                        </a:rPr>
                        <a:t> ô </a:t>
                      </a:r>
                      <a:r>
                        <a:rPr lang="en-US" sz="1400" dirty="0" err="1">
                          <a:solidFill>
                            <a:srgbClr val="002060"/>
                          </a:solidFill>
                          <a:effectLst/>
                          <a:latin typeface="Times New Roman"/>
                          <a:ea typeface="Calibri"/>
                          <a:cs typeface="Arial"/>
                        </a:rPr>
                        <a:t>trống</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hoặc</a:t>
                      </a:r>
                      <a:r>
                        <a:rPr lang="en-US" sz="1400" dirty="0">
                          <a:solidFill>
                            <a:srgbClr val="002060"/>
                          </a:solidFill>
                          <a:effectLst/>
                          <a:latin typeface="Times New Roman"/>
                          <a:ea typeface="Calibri"/>
                          <a:cs typeface="Arial"/>
                        </a:rPr>
                        <a:t> ô </a:t>
                      </a:r>
                      <a:r>
                        <a:rPr lang="en-US" sz="1400" dirty="0" err="1">
                          <a:solidFill>
                            <a:srgbClr val="002060"/>
                          </a:solidFill>
                          <a:effectLst/>
                          <a:latin typeface="Times New Roman"/>
                          <a:ea typeface="Calibri"/>
                          <a:cs typeface="Arial"/>
                        </a:rPr>
                        <a:t>tròn</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trong</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vở</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ghi</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không</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nghi</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vào</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Tài</a:t>
                      </a:r>
                      <a:r>
                        <a:rPr lang="en-US" sz="1400" dirty="0">
                          <a:solidFill>
                            <a:srgbClr val="002060"/>
                          </a:solidFill>
                          <a:effectLst/>
                          <a:latin typeface="Times New Roman"/>
                          <a:ea typeface="Calibri"/>
                          <a:cs typeface="Arial"/>
                        </a:rPr>
                        <a:t> </a:t>
                      </a:r>
                      <a:r>
                        <a:rPr lang="en-US" sz="1400" dirty="0" err="1">
                          <a:solidFill>
                            <a:srgbClr val="002060"/>
                          </a:solidFill>
                          <a:effectLst/>
                          <a:latin typeface="Times New Roman"/>
                          <a:ea typeface="Calibri"/>
                          <a:cs typeface="Arial"/>
                        </a:rPr>
                        <a:t>liệu</a:t>
                      </a:r>
                      <a:r>
                        <a:rPr lang="en-US" sz="1400" dirty="0">
                          <a:solidFill>
                            <a:srgbClr val="002060"/>
                          </a:solidFill>
                          <a:effectLst/>
                          <a:latin typeface="Times New Roman"/>
                          <a:ea typeface="Calibri"/>
                          <a:cs typeface="Arial"/>
                        </a:rPr>
                        <a:t>)</a:t>
                      </a:r>
                      <a:endParaRPr lang="en-US" sz="1100" dirty="0">
                        <a:solidFill>
                          <a:srgbClr val="002060"/>
                        </a:solidFill>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38" name="Picture 5"/>
          <p:cNvPicPr>
            <a:picLocks noChangeAspect="1" noChangeArrowheads="1"/>
          </p:cNvPicPr>
          <p:nvPr/>
        </p:nvPicPr>
        <p:blipFill>
          <a:blip r:embed="rId6">
            <a:extLst>
              <a:ext uri="{28A0092B-C50C-407E-A947-70E740481C1C}">
                <a14:useLocalDpi xmlns:a14="http://schemas.microsoft.com/office/drawing/2010/main" val="0"/>
              </a:ext>
            </a:extLst>
          </a:blip>
          <a:srcRect t="7405" r="91397" b="16862"/>
          <a:stretch>
            <a:fillRect/>
          </a:stretch>
        </p:blipFill>
        <p:spPr bwMode="auto">
          <a:xfrm>
            <a:off x="2157413" y="4105276"/>
            <a:ext cx="4953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6"/>
          <p:cNvPicPr>
            <a:picLocks noChangeAspect="1" noChangeArrowheads="1"/>
          </p:cNvPicPr>
          <p:nvPr/>
        </p:nvPicPr>
        <p:blipFill>
          <a:blip r:embed="rId7">
            <a:extLst>
              <a:ext uri="{28A0092B-C50C-407E-A947-70E740481C1C}">
                <a14:useLocalDpi xmlns:a14="http://schemas.microsoft.com/office/drawing/2010/main" val="0"/>
              </a:ext>
            </a:extLst>
          </a:blip>
          <a:srcRect r="77335"/>
          <a:stretch>
            <a:fillRect/>
          </a:stretch>
        </p:blipFill>
        <p:spPr bwMode="auto">
          <a:xfrm>
            <a:off x="2028826" y="6019800"/>
            <a:ext cx="3048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7"/>
          <p:cNvPicPr>
            <a:picLocks noChangeAspect="1" noChangeArrowheads="1"/>
          </p:cNvPicPr>
          <p:nvPr/>
        </p:nvPicPr>
        <p:blipFill>
          <a:blip r:embed="rId7">
            <a:extLst>
              <a:ext uri="{28A0092B-C50C-407E-A947-70E740481C1C}">
                <a14:useLocalDpi xmlns:a14="http://schemas.microsoft.com/office/drawing/2010/main" val="0"/>
              </a:ext>
            </a:extLst>
          </a:blip>
          <a:srcRect l="22665" r="54663"/>
          <a:stretch>
            <a:fillRect/>
          </a:stretch>
        </p:blipFill>
        <p:spPr bwMode="auto">
          <a:xfrm>
            <a:off x="2447925" y="6038850"/>
            <a:ext cx="3048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753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4" y="14288"/>
            <a:ext cx="754570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720" y="628763"/>
            <a:ext cx="6191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420" y="881059"/>
            <a:ext cx="5227443" cy="35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282" y="1849040"/>
            <a:ext cx="6617901" cy="398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6364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762000"/>
            <a:ext cx="5905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294" y="14288"/>
            <a:ext cx="754570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524" y="752476"/>
            <a:ext cx="4647304"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523" y="3886200"/>
            <a:ext cx="46473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60787" y="3715251"/>
            <a:ext cx="886781" cy="276999"/>
          </a:xfrm>
          <a:prstGeom prst="rect">
            <a:avLst/>
          </a:prstGeom>
          <a:noFill/>
        </p:spPr>
        <p:txBody>
          <a:bodyPr wrap="none" rtlCol="0">
            <a:spAutoFit/>
          </a:bodyPr>
          <a:lstStyle/>
          <a:p>
            <a:r>
              <a:rPr lang="en-US" sz="1200" b="1" dirty="0"/>
              <a:t>2.Chọn </a:t>
            </a:r>
            <a:r>
              <a:rPr lang="en-US" sz="1200" b="1" dirty="0" err="1"/>
              <a:t>sô</a:t>
            </a:r>
            <a:r>
              <a:rPr lang="en-US" sz="1200" b="1" dirty="0"/>
              <a:t>́?</a:t>
            </a:r>
          </a:p>
        </p:txBody>
      </p:sp>
    </p:spTree>
    <p:extLst>
      <p:ext uri="{BB962C8B-B14F-4D97-AF65-F5344CB8AC3E}">
        <p14:creationId xmlns:p14="http://schemas.microsoft.com/office/powerpoint/2010/main" val="176409443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802" y="740229"/>
            <a:ext cx="5757998" cy="58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294" y="14288"/>
            <a:ext cx="754570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762000"/>
            <a:ext cx="5905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5F3C2C87-73B4-4245-9C73-8A2825D5A139}"/>
              </a:ext>
            </a:extLst>
          </p:cNvPr>
          <p:cNvSpPr/>
          <p:nvPr/>
        </p:nvSpPr>
        <p:spPr>
          <a:xfrm>
            <a:off x="5128181" y="2130458"/>
            <a:ext cx="339365" cy="4147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4330044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0" y="2667001"/>
            <a:ext cx="2286000" cy="111875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FF00"/>
                </a:solidFill>
              </a:rPr>
              <a:t>PHẦN 1.</a:t>
            </a:r>
          </a:p>
          <a:p>
            <a:pPr algn="ctr"/>
            <a:r>
              <a:rPr lang="en-US" b="1">
                <a:solidFill>
                  <a:srgbClr val="FFFF00"/>
                </a:solidFill>
              </a:rPr>
              <a:t> NHỮNG VẤN ĐỀ CHUNG</a:t>
            </a:r>
          </a:p>
        </p:txBody>
      </p:sp>
      <p:sp>
        <p:nvSpPr>
          <p:cNvPr id="13" name="Rounded Rectangle 12"/>
          <p:cNvSpPr/>
          <p:nvPr/>
        </p:nvSpPr>
        <p:spPr>
          <a:xfrm>
            <a:off x="3810001" y="0"/>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962400" y="228600"/>
            <a:ext cx="60960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rPr>
              <a:t>I. MỤC TIÊU CỦA MÔN TOÁN TRONG CHƯƠNG TRÌNH XÓA MÙ CHỮ</a:t>
            </a:r>
          </a:p>
        </p:txBody>
      </p:sp>
      <p:sp>
        <p:nvSpPr>
          <p:cNvPr id="17" name="Rounded Rectangle 16"/>
          <p:cNvSpPr/>
          <p:nvPr/>
        </p:nvSpPr>
        <p:spPr>
          <a:xfrm>
            <a:off x="3917631" y="1600200"/>
            <a:ext cx="60960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rPr>
              <a:t>II. NHỮNG YÊU CẦU CẦN ĐẠT CỦA MÔN TOÁN TRONG CHƯƠNG TRÌNH XÓA MÙ CHỮ</a:t>
            </a:r>
          </a:p>
        </p:txBody>
      </p:sp>
      <p:sp>
        <p:nvSpPr>
          <p:cNvPr id="18" name="Rounded Rectangle 17"/>
          <p:cNvSpPr/>
          <p:nvPr/>
        </p:nvSpPr>
        <p:spPr>
          <a:xfrm>
            <a:off x="3962400" y="3009900"/>
            <a:ext cx="60960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rPr>
              <a:t>III. NỘI DUNG GIÁO DỤC CỦA MÔN TOÁN TRONG CHƯƠNG TRÌNH XÓA MÙ CHỮ</a:t>
            </a:r>
          </a:p>
        </p:txBody>
      </p:sp>
      <p:sp>
        <p:nvSpPr>
          <p:cNvPr id="19" name="Rounded Rectangle 18"/>
          <p:cNvSpPr/>
          <p:nvPr/>
        </p:nvSpPr>
        <p:spPr>
          <a:xfrm>
            <a:off x="3962400" y="4267200"/>
            <a:ext cx="60960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rPr>
              <a:t>IV. PHƯƠNG PHÁP DẠY HỌC VÀ ĐÁNH GIÁ KẾT QUẢ MÔN TOÁN TRONG CHƯƠNG TRÌNH XMC</a:t>
            </a:r>
          </a:p>
        </p:txBody>
      </p:sp>
      <p:sp>
        <p:nvSpPr>
          <p:cNvPr id="20" name="Rounded Rectangle 19"/>
          <p:cNvSpPr/>
          <p:nvPr/>
        </p:nvSpPr>
        <p:spPr>
          <a:xfrm>
            <a:off x="3962400" y="5576887"/>
            <a:ext cx="60960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rPr>
              <a:t>V. HƯỚNG DẪN SỬ DỤNG THIẾT BỊ DẠY HỌC MÔN TOÁN TRONG CHƯƠNG TRÌNH XÓA MÙ CHỮ</a:t>
            </a:r>
          </a:p>
        </p:txBody>
      </p:sp>
    </p:spTree>
    <p:extLst>
      <p:ext uri="{BB962C8B-B14F-4D97-AF65-F5344CB8AC3E}">
        <p14:creationId xmlns:p14="http://schemas.microsoft.com/office/powerpoint/2010/main" val="17379180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00201" y="2743200"/>
            <a:ext cx="1438275"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4" y="14288"/>
            <a:ext cx="754570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647964"/>
            <a:ext cx="7162800" cy="6057636"/>
          </a:xfrm>
          <a:prstGeom prst="rect">
            <a:avLst/>
          </a:prstGeom>
        </p:spPr>
      </p:pic>
    </p:spTree>
    <p:extLst>
      <p:ext uri="{BB962C8B-B14F-4D97-AF65-F5344CB8AC3E}">
        <p14:creationId xmlns:p14="http://schemas.microsoft.com/office/powerpoint/2010/main" val="17403592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4" y="57150"/>
            <a:ext cx="7545706"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814656"/>
            <a:ext cx="6172200" cy="52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9279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1233487"/>
            <a:ext cx="674294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294" y="57150"/>
            <a:ext cx="7545706"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1652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4" y="57150"/>
            <a:ext cx="7545706"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904" y="685800"/>
            <a:ext cx="4395789" cy="35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4240887"/>
            <a:ext cx="4395789"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6714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85800"/>
            <a:ext cx="5410200" cy="32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294" y="57150"/>
            <a:ext cx="7545706"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B3D84946-FE7E-41EE-999D-920A2E7BB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251" y="3966177"/>
            <a:ext cx="5316549" cy="2723796"/>
          </a:xfrm>
          <a:prstGeom prst="rect">
            <a:avLst/>
          </a:prstGeom>
        </p:spPr>
      </p:pic>
    </p:spTree>
    <p:extLst>
      <p:ext uri="{BB962C8B-B14F-4D97-AF65-F5344CB8AC3E}">
        <p14:creationId xmlns:p14="http://schemas.microsoft.com/office/powerpoint/2010/main" val="23653697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sz="1600"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720" y="1"/>
            <a:ext cx="7574281" cy="44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14838"/>
            <a:ext cx="4572000" cy="63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AA4DB8DB-0CE8-43D0-849B-3B70010666F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708821" y="1268953"/>
            <a:ext cx="869619" cy="869619"/>
          </a:xfrm>
          <a:prstGeom prst="rect">
            <a:avLst/>
          </a:prstGeom>
        </p:spPr>
      </p:pic>
      <p:pic>
        <p:nvPicPr>
          <p:cNvPr id="11" name="Picture 10">
            <a:extLst>
              <a:ext uri="{FF2B5EF4-FFF2-40B4-BE49-F238E27FC236}">
                <a16:creationId xmlns:a16="http://schemas.microsoft.com/office/drawing/2014/main" id="{8316BE69-33E1-4F5D-9C5F-BE817EAB9E5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255050" y="966159"/>
            <a:ext cx="869619" cy="869619"/>
          </a:xfrm>
          <a:prstGeom prst="rect">
            <a:avLst/>
          </a:prstGeom>
        </p:spPr>
      </p:pic>
      <p:pic>
        <p:nvPicPr>
          <p:cNvPr id="12" name="Picture 11">
            <a:extLst>
              <a:ext uri="{FF2B5EF4-FFF2-40B4-BE49-F238E27FC236}">
                <a16:creationId xmlns:a16="http://schemas.microsoft.com/office/drawing/2014/main" id="{0AB4C7A0-1FBA-47B3-B663-2890D55D2C5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5023154" y="986004"/>
            <a:ext cx="869619" cy="869619"/>
          </a:xfrm>
          <a:prstGeom prst="rect">
            <a:avLst/>
          </a:prstGeom>
        </p:spPr>
      </p:pic>
    </p:spTree>
    <p:extLst>
      <p:ext uri="{BB962C8B-B14F-4D97-AF65-F5344CB8AC3E}">
        <p14:creationId xmlns:p14="http://schemas.microsoft.com/office/powerpoint/2010/main" val="23718995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9601"/>
            <a:ext cx="4419600" cy="605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720" y="1"/>
            <a:ext cx="7574281" cy="44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44804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720" y="1"/>
            <a:ext cx="7574281" cy="44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709" y="990600"/>
            <a:ext cx="6746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8772"/>
          <a:stretch/>
        </p:blipFill>
        <p:spPr bwMode="auto">
          <a:xfrm>
            <a:off x="3521708" y="1981200"/>
            <a:ext cx="67468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9161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9601"/>
            <a:ext cx="3914286" cy="5742857"/>
          </a:xfrm>
          <a:prstGeom prst="rect">
            <a:avLst/>
          </a:prstGeom>
        </p:spPr>
      </p:pic>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3. </a:t>
            </a:r>
            <a:r>
              <a:rPr lang="en-US" sz="1600" b="1" dirty="0" err="1">
                <a:solidFill>
                  <a:prstClr val="black"/>
                </a:solidFill>
              </a:rPr>
              <a:t>Giới</a:t>
            </a:r>
            <a:r>
              <a:rPr lang="en-US" sz="1600" b="1" dirty="0">
                <a:solidFill>
                  <a:prstClr val="black"/>
                </a:solidFill>
              </a:rPr>
              <a:t> </a:t>
            </a:r>
            <a:r>
              <a:rPr lang="en-US" sz="1600" b="1" dirty="0" err="1">
                <a:solidFill>
                  <a:prstClr val="black"/>
                </a:solidFill>
              </a:rPr>
              <a:t>thiệu</a:t>
            </a:r>
            <a:r>
              <a:rPr lang="en-US" sz="1600" b="1" dirty="0">
                <a:solidFill>
                  <a:prstClr val="black"/>
                </a:solidFill>
              </a:rPr>
              <a:t> </a:t>
            </a:r>
            <a:r>
              <a:rPr lang="en-US" sz="1600" b="1" dirty="0" err="1">
                <a:solidFill>
                  <a:prstClr val="black"/>
                </a:solidFill>
              </a:rPr>
              <a:t>các</a:t>
            </a:r>
            <a:r>
              <a:rPr lang="en-US" sz="1600" b="1" dirty="0">
                <a:solidFill>
                  <a:prstClr val="black"/>
                </a:solidFill>
              </a:rPr>
              <a:t> </a:t>
            </a:r>
            <a:r>
              <a:rPr lang="en-US" sz="1600" b="1" dirty="0" err="1">
                <a:solidFill>
                  <a:prstClr val="black"/>
                </a:solidFill>
              </a:rPr>
              <a:t>Bài</a:t>
            </a:r>
            <a:r>
              <a:rPr lang="en-US" sz="1600" b="1" dirty="0">
                <a:solidFill>
                  <a:prstClr val="black"/>
                </a:solidFill>
              </a:rPr>
              <a:t> </a:t>
            </a:r>
            <a:r>
              <a:rPr lang="en-US" sz="1600" b="1" dirty="0" err="1">
                <a:solidFill>
                  <a:prstClr val="black"/>
                </a:solidFill>
              </a:rPr>
              <a:t>học</a:t>
            </a:r>
            <a:endParaRPr lang="en-US" sz="1600" b="1" dirty="0">
              <a:solidFill>
                <a:prstClr val="black"/>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19" y="90487"/>
            <a:ext cx="738378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15110" y="609601"/>
            <a:ext cx="2855590" cy="307777"/>
          </a:xfrm>
          <a:prstGeom prst="rect">
            <a:avLst/>
          </a:prstGeom>
          <a:noFill/>
        </p:spPr>
        <p:txBody>
          <a:bodyPr wrap="none" rtlCol="0">
            <a:spAutoFit/>
          </a:bodyPr>
          <a:lstStyle/>
          <a:p>
            <a:r>
              <a:rPr lang="en-US" sz="1400" dirty="0"/>
              <a:t>6. </a:t>
            </a:r>
            <a:r>
              <a:rPr lang="en-US" sz="1400" dirty="0" err="1"/>
              <a:t>Đếm</a:t>
            </a:r>
            <a:r>
              <a:rPr lang="en-US" sz="1400" dirty="0"/>
              <a:t> </a:t>
            </a:r>
            <a:r>
              <a:rPr lang="en-US" sz="1400" dirty="0" err="1"/>
              <a:t>sô</a:t>
            </a:r>
            <a:r>
              <a:rPr lang="en-US" sz="1400" dirty="0"/>
              <a:t>́ </a:t>
            </a:r>
            <a:r>
              <a:rPr lang="en-US" sz="1400" dirty="0" err="1"/>
              <a:t>người</a:t>
            </a:r>
            <a:r>
              <a:rPr lang="en-US" sz="1400" dirty="0"/>
              <a:t> </a:t>
            </a:r>
            <a:r>
              <a:rPr lang="en-US" sz="1400" dirty="0" err="1"/>
              <a:t>trong</a:t>
            </a:r>
            <a:r>
              <a:rPr lang="en-US" sz="1400" dirty="0"/>
              <a:t> </a:t>
            </a:r>
            <a:r>
              <a:rPr lang="en-US" sz="1400" dirty="0" err="1"/>
              <a:t>gia</a:t>
            </a:r>
            <a:r>
              <a:rPr lang="en-US" sz="1400" dirty="0"/>
              <a:t> </a:t>
            </a:r>
            <a:r>
              <a:rPr lang="en-US" sz="1400" dirty="0" err="1"/>
              <a:t>đình</a:t>
            </a:r>
            <a:r>
              <a:rPr lang="en-US" sz="1400" dirty="0"/>
              <a:t> </a:t>
            </a:r>
            <a:r>
              <a:rPr lang="en-US" sz="1400" dirty="0" err="1"/>
              <a:t>mình</a:t>
            </a:r>
            <a:endParaRPr lang="en-US" sz="1400" dirty="0"/>
          </a:p>
        </p:txBody>
      </p:sp>
    </p:spTree>
    <p:extLst>
      <p:ext uri="{BB962C8B-B14F-4D97-AF65-F5344CB8AC3E}">
        <p14:creationId xmlns:p14="http://schemas.microsoft.com/office/powerpoint/2010/main" val="3013741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19" y="90487"/>
            <a:ext cx="738378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09600"/>
            <a:ext cx="5669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3" y="609601"/>
            <a:ext cx="5414962" cy="558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4873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 name="Rounded Rectangle 4"/>
          <p:cNvSpPr/>
          <p:nvPr/>
        </p:nvSpPr>
        <p:spPr>
          <a:xfrm>
            <a:off x="1524001" y="228600"/>
            <a:ext cx="2556387" cy="762000"/>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 NHỮNG YÊU CẦU CẦN ĐẠT CỦA MÔN TOÁN TRONG CHƯƠNG TRÌNH XÓA MÙ CHỮ</a:t>
            </a:r>
          </a:p>
        </p:txBody>
      </p:sp>
      <p:sp>
        <p:nvSpPr>
          <p:cNvPr id="7" name="Rounded Rectangle 6"/>
          <p:cNvSpPr/>
          <p:nvPr/>
        </p:nvSpPr>
        <p:spPr>
          <a:xfrm>
            <a:off x="1509253" y="29718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513237"/>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0" name="Rounded Rectangle 9"/>
          <p:cNvSpPr/>
          <p:nvPr/>
        </p:nvSpPr>
        <p:spPr>
          <a:xfrm>
            <a:off x="4139382" y="192958"/>
            <a:ext cx="6528619" cy="381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002060"/>
                </a:solidFill>
              </a:rPr>
              <a:t>I. MỤC TIÊU CỦA MÔN TOÁN TRONG CHƯƠNG TRÌNH XMC</a:t>
            </a:r>
          </a:p>
        </p:txBody>
      </p:sp>
      <p:sp>
        <p:nvSpPr>
          <p:cNvPr id="11" name="Rectangle 10"/>
          <p:cNvSpPr/>
          <p:nvPr/>
        </p:nvSpPr>
        <p:spPr>
          <a:xfrm>
            <a:off x="4267200" y="821354"/>
            <a:ext cx="6248400" cy="4930709"/>
          </a:xfrm>
          <a:prstGeom prst="rect">
            <a:avLst/>
          </a:prstGeom>
          <a:solidFill>
            <a:schemeClr val="bg2">
              <a:lumMod val="60000"/>
              <a:lumOff val="40000"/>
            </a:schemeClr>
          </a:solidFill>
        </p:spPr>
        <p:txBody>
          <a:bodyPr wrap="square">
            <a:spAutoFit/>
          </a:bodyPr>
          <a:lstStyle/>
          <a:p>
            <a:pPr>
              <a:lnSpc>
                <a:spcPct val="107000"/>
              </a:lnSpc>
              <a:spcBef>
                <a:spcPts val="1200"/>
              </a:spcBef>
              <a:spcAft>
                <a:spcPts val="300"/>
              </a:spcAft>
            </a:pPr>
            <a:r>
              <a:rPr lang="es-ES" sz="1300" b="1">
                <a:solidFill>
                  <a:srgbClr val="000000"/>
                </a:solidFill>
                <a:latin typeface="+mj-lt"/>
                <a:ea typeface="MS Mincho"/>
              </a:rPr>
              <a:t>1</a:t>
            </a:r>
            <a:r>
              <a:rPr lang="de-DE" sz="1300" b="1">
                <a:solidFill>
                  <a:srgbClr val="000000"/>
                </a:solidFill>
                <a:latin typeface="+mj-lt"/>
                <a:ea typeface="MS Mincho"/>
              </a:rPr>
              <a:t>. Mục tiêu chung </a:t>
            </a:r>
            <a:endParaRPr lang="en-US" sz="1300" b="1" i="1">
              <a:latin typeface="+mj-lt"/>
              <a:ea typeface="Times New Roman"/>
            </a:endParaRPr>
          </a:p>
          <a:p>
            <a:pPr>
              <a:lnSpc>
                <a:spcPct val="150000"/>
              </a:lnSpc>
              <a:spcBef>
                <a:spcPts val="600"/>
              </a:spcBef>
            </a:pPr>
            <a:r>
              <a:rPr lang="de-DE" sz="1300">
                <a:solidFill>
                  <a:srgbClr val="000000"/>
                </a:solidFill>
                <a:latin typeface="+mj-lt"/>
                <a:ea typeface="Calibri"/>
                <a:cs typeface="Arial"/>
              </a:rPr>
              <a:t>M</a:t>
            </a:r>
            <a:r>
              <a:rPr lang="vi-VN" sz="1300">
                <a:solidFill>
                  <a:srgbClr val="000000"/>
                </a:solidFill>
                <a:latin typeface="+mj-lt"/>
                <a:ea typeface="Calibri"/>
                <a:cs typeface="Arial"/>
              </a:rPr>
              <a:t>ôn Toán nhằm giúp học </a:t>
            </a:r>
            <a:r>
              <a:rPr lang="pt-BR" sz="1300">
                <a:solidFill>
                  <a:srgbClr val="000000"/>
                </a:solidFill>
                <a:latin typeface="+mj-lt"/>
                <a:ea typeface="Calibri"/>
                <a:cs typeface="Arial"/>
              </a:rPr>
              <a:t>viên</a:t>
            </a:r>
            <a:r>
              <a:rPr lang="vi-VN" sz="1300">
                <a:solidFill>
                  <a:srgbClr val="000000"/>
                </a:solidFill>
                <a:latin typeface="+mj-lt"/>
                <a:ea typeface="Calibri"/>
                <a:cs typeface="Arial"/>
              </a:rPr>
              <a:t> đạt các mục tiêu chủ yếu sau:</a:t>
            </a:r>
            <a:endParaRPr lang="en-US" sz="1300">
              <a:latin typeface="+mj-lt"/>
              <a:ea typeface="Arial"/>
              <a:cs typeface="Times New Roman"/>
            </a:endParaRPr>
          </a:p>
          <a:p>
            <a:pPr algn="just">
              <a:lnSpc>
                <a:spcPct val="150000"/>
              </a:lnSpc>
              <a:spcBef>
                <a:spcPts val="600"/>
              </a:spcBef>
            </a:pPr>
            <a:r>
              <a:rPr lang="de-DE" sz="1300" spc="-10">
                <a:latin typeface="+mj-lt"/>
                <a:ea typeface="Calibri"/>
                <a:cs typeface="Arial"/>
              </a:rPr>
              <a:t>1.1. Hình thành và phát triển năng lực toán học bao gồm các thành tố cốt lõi sau: năng lực tư duy và lập luận toán học; năng lực mô hình hoá toán học; năng lực giải quyết vấn đề toán học; năng lực giao tiếp toán học; năng lực sử dụng công cụ, phương tiện học toán. </a:t>
            </a:r>
            <a:endParaRPr lang="en-US" sz="1300">
              <a:latin typeface="+mj-lt"/>
              <a:ea typeface="Arial"/>
              <a:cs typeface="Times New Roman"/>
            </a:endParaRPr>
          </a:p>
          <a:p>
            <a:pPr algn="just">
              <a:lnSpc>
                <a:spcPct val="150000"/>
              </a:lnSpc>
              <a:spcBef>
                <a:spcPts val="600"/>
              </a:spcBef>
            </a:pPr>
            <a:r>
              <a:rPr lang="de-DE" sz="1300">
                <a:latin typeface="+mj-lt"/>
                <a:ea typeface="Calibri"/>
                <a:cs typeface="Arial"/>
              </a:rPr>
              <a:t>1.2. Góp phần </a:t>
            </a:r>
            <a:r>
              <a:rPr lang="vi-VN" sz="1300">
                <a:latin typeface="+mj-lt"/>
                <a:ea typeface="Calibri"/>
                <a:cs typeface="Arial"/>
              </a:rPr>
              <a:t>hình thành và phát triển ở học viên các phẩm chất</a:t>
            </a:r>
            <a:r>
              <a:rPr lang="de-DE" sz="1300">
                <a:latin typeface="+mj-lt"/>
                <a:ea typeface="Calibri"/>
                <a:cs typeface="Arial"/>
              </a:rPr>
              <a:t> chủ yếu: </a:t>
            </a:r>
            <a:r>
              <a:rPr lang="de-DE" sz="1300">
                <a:latin typeface="+mj-lt"/>
                <a:ea typeface="Arial"/>
                <a:cs typeface="Arial"/>
              </a:rPr>
              <a:t>yêu nước, nhân ái, chăm chỉ, trung thực, trách nhiệm. Các</a:t>
            </a:r>
            <a:r>
              <a:rPr lang="vi-VN" sz="1300">
                <a:latin typeface="+mj-lt"/>
                <a:ea typeface="Calibri"/>
                <a:cs typeface="Arial"/>
              </a:rPr>
              <a:t> năng lực</a:t>
            </a:r>
            <a:r>
              <a:rPr lang="de-DE" sz="1300">
                <a:latin typeface="+mj-lt"/>
                <a:ea typeface="Calibri"/>
                <a:cs typeface="Arial"/>
              </a:rPr>
              <a:t> chung : </a:t>
            </a:r>
            <a:r>
              <a:rPr lang="de-DE" sz="1300">
                <a:latin typeface="+mj-lt"/>
                <a:ea typeface="Arial"/>
                <a:cs typeface="Arial"/>
              </a:rPr>
              <a:t>năng lực tự chủ và tự học, năng lực giao tiếp và hợp tác, năng lực giải quyết vấn đề và sáng tạo.</a:t>
            </a:r>
            <a:endParaRPr lang="en-US" sz="1300">
              <a:latin typeface="+mj-lt"/>
              <a:ea typeface="Arial"/>
              <a:cs typeface="Times New Roman"/>
            </a:endParaRPr>
          </a:p>
          <a:p>
            <a:pPr algn="just">
              <a:lnSpc>
                <a:spcPct val="150000"/>
              </a:lnSpc>
              <a:spcBef>
                <a:spcPts val="600"/>
              </a:spcBef>
            </a:pPr>
            <a:r>
              <a:rPr lang="de-DE" sz="1300">
                <a:latin typeface="+mj-lt"/>
                <a:ea typeface="Calibri"/>
                <a:cs typeface="Arial"/>
              </a:rPr>
              <a:t>1.3. Có kiến thức, kĩ năng toán học phổ thông, cơ bản, thiết yếu; phát triển khả năng giải quyết vấn đề có tính tích hợp liên môn giữa môn Toán và các môn học khác như  Tự nhiên và Xã hội, Lịch sử - Địa lý, Tin học, Công nghệ,  ...; tạo cơ hội để học viên được trải nghiệm, áp dụng toán học vào thực tiễn. </a:t>
            </a:r>
            <a:endParaRPr lang="en-US" sz="1300">
              <a:latin typeface="+mj-lt"/>
              <a:ea typeface="Arial"/>
              <a:cs typeface="Times New Roman"/>
            </a:endParaRPr>
          </a:p>
          <a:p>
            <a:pPr algn="just">
              <a:lnSpc>
                <a:spcPct val="150000"/>
              </a:lnSpc>
              <a:spcBef>
                <a:spcPts val="600"/>
              </a:spcBef>
            </a:pPr>
            <a:r>
              <a:rPr lang="de-DE" sz="1300" spc="-20">
                <a:latin typeface="+mj-lt"/>
                <a:ea typeface="Calibri"/>
                <a:cs typeface="Arial"/>
              </a:rPr>
              <a:t>1.4. Có hiểu biết tương đối tổng quát về sự hữu ích của toán học đối với từng ngành nghề liên quan để có đủ năng lực tối thiểu để tự tìm hiểu những vấn đề liên quan đến toán học trong suốt cuộc đời.</a:t>
            </a:r>
            <a:endParaRPr lang="en-US" sz="1300">
              <a:latin typeface="+mj-lt"/>
              <a:ea typeface="Arial"/>
              <a:cs typeface="Times New Roman"/>
            </a:endParaRPr>
          </a:p>
        </p:txBody>
      </p:sp>
    </p:spTree>
    <p:extLst>
      <p:ext uri="{BB962C8B-B14F-4D97-AF65-F5344CB8AC3E}">
        <p14:creationId xmlns:p14="http://schemas.microsoft.com/office/powerpoint/2010/main" val="10723319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19" y="90487"/>
            <a:ext cx="738378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108" y="609600"/>
            <a:ext cx="5791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346" y="2809876"/>
            <a:ext cx="579596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6046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19" y="90487"/>
            <a:ext cx="738378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50374"/>
            <a:ext cx="5715000" cy="234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67050"/>
            <a:ext cx="57150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1" y="3067051"/>
            <a:ext cx="1619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246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19" y="90487"/>
            <a:ext cx="738378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09601"/>
            <a:ext cx="5943600" cy="216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7" y="2971800"/>
            <a:ext cx="5929313" cy="345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8614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246" y="23812"/>
            <a:ext cx="7412354" cy="3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609601"/>
            <a:ext cx="3714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5707954" cy="566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777908" y="1189822"/>
            <a:ext cx="1574678" cy="120083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75075" y="980908"/>
            <a:ext cx="1618666" cy="1618666"/>
          </a:xfrm>
          <a:prstGeom prst="rect">
            <a:avLst/>
          </a:prstGeom>
        </p:spPr>
      </p:pic>
      <p:sp>
        <p:nvSpPr>
          <p:cNvPr id="10" name="Rectangle 9"/>
          <p:cNvSpPr/>
          <p:nvPr/>
        </p:nvSpPr>
        <p:spPr>
          <a:xfrm>
            <a:off x="7127913" y="2440236"/>
            <a:ext cx="1574678" cy="13607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9484" t="12852" r="9443" b="12450"/>
          <a:stretch/>
        </p:blipFill>
        <p:spPr>
          <a:xfrm>
            <a:off x="7127913" y="2621181"/>
            <a:ext cx="1541627" cy="1074493"/>
          </a:xfrm>
          <a:prstGeom prst="rect">
            <a:avLst/>
          </a:prstGeom>
        </p:spPr>
      </p:pic>
    </p:spTree>
    <p:extLst>
      <p:ext uri="{BB962C8B-B14F-4D97-AF65-F5344CB8AC3E}">
        <p14:creationId xmlns:p14="http://schemas.microsoft.com/office/powerpoint/2010/main" val="10722047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812"/>
            <a:ext cx="7315200" cy="3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09600"/>
            <a:ext cx="584077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29639"/>
            <a:ext cx="5840776" cy="331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3232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812"/>
            <a:ext cx="7315200" cy="3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842962"/>
            <a:ext cx="6184662" cy="55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987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731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09601"/>
            <a:ext cx="3238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47801"/>
            <a:ext cx="6096000" cy="348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0164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731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211" y="1347787"/>
            <a:ext cx="644882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8856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731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1" y="685800"/>
            <a:ext cx="46672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95350"/>
            <a:ext cx="62596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8180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1" y="14287"/>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1666875" y="2743200"/>
            <a:ext cx="1371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 </a:t>
            </a:r>
            <a:r>
              <a:rPr lang="en-US" b="1" dirty="0" err="1">
                <a:solidFill>
                  <a:prstClr val="black"/>
                </a:solidFill>
              </a:rPr>
              <a:t>Giới</a:t>
            </a:r>
            <a:r>
              <a:rPr lang="en-US" b="1" dirty="0">
                <a:solidFill>
                  <a:prstClr val="black"/>
                </a:solidFill>
              </a:rPr>
              <a:t> </a:t>
            </a:r>
            <a:r>
              <a:rPr lang="en-US" b="1" dirty="0" err="1">
                <a:solidFill>
                  <a:prstClr val="black"/>
                </a:solidFill>
              </a:rPr>
              <a:t>thiệu</a:t>
            </a:r>
            <a:r>
              <a:rPr lang="en-US" b="1" dirty="0">
                <a:solidFill>
                  <a:prstClr val="black"/>
                </a:solidFill>
              </a:rPr>
              <a:t> </a:t>
            </a:r>
            <a:r>
              <a:rPr lang="en-US" b="1" dirty="0" err="1">
                <a:solidFill>
                  <a:prstClr val="black"/>
                </a:solidFill>
              </a:rPr>
              <a:t>các</a:t>
            </a:r>
            <a:r>
              <a:rPr lang="en-US" b="1" dirty="0">
                <a:solidFill>
                  <a:prstClr val="black"/>
                </a:solidFill>
              </a:rPr>
              <a:t> </a:t>
            </a:r>
            <a:r>
              <a:rPr lang="en-US" b="1" dirty="0" err="1">
                <a:solidFill>
                  <a:prstClr val="black"/>
                </a:solidFill>
              </a:rPr>
              <a:t>Bài</a:t>
            </a:r>
            <a:r>
              <a:rPr lang="en-US" b="1" dirty="0">
                <a:solidFill>
                  <a:prstClr val="black"/>
                </a:solidFill>
              </a:rPr>
              <a:t> </a:t>
            </a:r>
            <a:r>
              <a:rPr lang="en-US" b="1" dirty="0" err="1">
                <a:solidFill>
                  <a:prstClr val="black"/>
                </a:solidFill>
              </a:rPr>
              <a:t>học</a:t>
            </a:r>
            <a:endParaRPr lang="en-US" b="1" dirty="0">
              <a:solidFill>
                <a:prstClr val="black"/>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731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4719475"/>
            <a:ext cx="613014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183461"/>
            <a:ext cx="6130148" cy="3536015"/>
          </a:xfrm>
          <a:prstGeom prst="rect">
            <a:avLst/>
          </a:prstGeom>
        </p:spPr>
      </p:pic>
      <p:graphicFrame>
        <p:nvGraphicFramePr>
          <p:cNvPr id="3" name="Table 2"/>
          <p:cNvGraphicFramePr>
            <a:graphicFrameLocks noGrp="1"/>
          </p:cNvGraphicFramePr>
          <p:nvPr>
            <p:extLst/>
          </p:nvPr>
        </p:nvGraphicFramePr>
        <p:xfrm>
          <a:off x="5846376" y="5867400"/>
          <a:ext cx="1621225" cy="365760"/>
        </p:xfrm>
        <a:graphic>
          <a:graphicData uri="http://schemas.openxmlformats.org/drawingml/2006/table">
            <a:tbl>
              <a:tblPr firstRow="1" bandRow="1">
                <a:tableStyleId>{5940675A-B579-460E-94D1-54222C63F5DA}</a:tableStyleId>
              </a:tblPr>
              <a:tblGrid>
                <a:gridCol w="324245">
                  <a:extLst>
                    <a:ext uri="{9D8B030D-6E8A-4147-A177-3AD203B41FA5}">
                      <a16:colId xmlns:a16="http://schemas.microsoft.com/office/drawing/2014/main" val="836775462"/>
                    </a:ext>
                  </a:extLst>
                </a:gridCol>
                <a:gridCol w="324245">
                  <a:extLst>
                    <a:ext uri="{9D8B030D-6E8A-4147-A177-3AD203B41FA5}">
                      <a16:colId xmlns:a16="http://schemas.microsoft.com/office/drawing/2014/main" val="3804321104"/>
                    </a:ext>
                  </a:extLst>
                </a:gridCol>
                <a:gridCol w="324245">
                  <a:extLst>
                    <a:ext uri="{9D8B030D-6E8A-4147-A177-3AD203B41FA5}">
                      <a16:colId xmlns:a16="http://schemas.microsoft.com/office/drawing/2014/main" val="2355623146"/>
                    </a:ext>
                  </a:extLst>
                </a:gridCol>
                <a:gridCol w="324245">
                  <a:extLst>
                    <a:ext uri="{9D8B030D-6E8A-4147-A177-3AD203B41FA5}">
                      <a16:colId xmlns:a16="http://schemas.microsoft.com/office/drawing/2014/main" val="442009652"/>
                    </a:ext>
                  </a:extLst>
                </a:gridCol>
                <a:gridCol w="324245">
                  <a:extLst>
                    <a:ext uri="{9D8B030D-6E8A-4147-A177-3AD203B41FA5}">
                      <a16:colId xmlns:a16="http://schemas.microsoft.com/office/drawing/2014/main" val="3105825530"/>
                    </a:ext>
                  </a:extLst>
                </a:gridCol>
              </a:tblGrid>
              <a:tr h="2286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74191942"/>
                  </a:ext>
                </a:extLst>
              </a:tr>
            </a:tbl>
          </a:graphicData>
        </a:graphic>
      </p:graphicFrame>
    </p:spTree>
    <p:extLst>
      <p:ext uri="{BB962C8B-B14F-4D97-AF65-F5344CB8AC3E}">
        <p14:creationId xmlns:p14="http://schemas.microsoft.com/office/powerpoint/2010/main" val="9926919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 name="Rounded Rectangle 4"/>
          <p:cNvSpPr/>
          <p:nvPr/>
        </p:nvSpPr>
        <p:spPr>
          <a:xfrm>
            <a:off x="1524001" y="228600"/>
            <a:ext cx="2556387" cy="762000"/>
          </a:xfrm>
          <a:prstGeom prst="round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 NHỮNG YÊU CẦU CẦN ĐẠT CỦA MÔN TOÁN TRONG CHƯƠNG TRÌNH XÓA MÙ CHỮ</a:t>
            </a:r>
          </a:p>
        </p:txBody>
      </p:sp>
      <p:sp>
        <p:nvSpPr>
          <p:cNvPr id="7" name="Rounded Rectangle 6"/>
          <p:cNvSpPr/>
          <p:nvPr/>
        </p:nvSpPr>
        <p:spPr>
          <a:xfrm>
            <a:off x="1509253" y="29718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513237"/>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0" name="Rounded Rectangle 9"/>
          <p:cNvSpPr/>
          <p:nvPr/>
        </p:nvSpPr>
        <p:spPr>
          <a:xfrm>
            <a:off x="4113725" y="38100"/>
            <a:ext cx="7190427" cy="381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002060"/>
                </a:solidFill>
              </a:rPr>
              <a:t>I. MỤC TIÊU CỦA MÔN TOÁN TRONG CHƯƠNG TRÌNH XMC</a:t>
            </a:r>
          </a:p>
        </p:txBody>
      </p:sp>
      <p:sp>
        <p:nvSpPr>
          <p:cNvPr id="2" name="Rectangle 1"/>
          <p:cNvSpPr/>
          <p:nvPr/>
        </p:nvSpPr>
        <p:spPr>
          <a:xfrm>
            <a:off x="4155573" y="545998"/>
            <a:ext cx="7148579" cy="5340180"/>
          </a:xfrm>
          <a:prstGeom prst="rect">
            <a:avLst/>
          </a:prstGeom>
          <a:solidFill>
            <a:schemeClr val="bg2">
              <a:lumMod val="60000"/>
              <a:lumOff val="40000"/>
            </a:schemeClr>
          </a:solidFill>
        </p:spPr>
        <p:txBody>
          <a:bodyPr wrap="square">
            <a:spAutoFit/>
          </a:bodyPr>
          <a:lstStyle/>
          <a:p>
            <a:pPr>
              <a:lnSpc>
                <a:spcPct val="107000"/>
              </a:lnSpc>
              <a:spcBef>
                <a:spcPts val="1200"/>
              </a:spcBef>
              <a:spcAft>
                <a:spcPts val="300"/>
              </a:spcAft>
            </a:pPr>
            <a:r>
              <a:rPr lang="de-DE" sz="1050" b="1" dirty="0">
                <a:solidFill>
                  <a:srgbClr val="000000"/>
                </a:solidFill>
                <a:latin typeface="+mj-lt"/>
                <a:ea typeface="MS Mincho"/>
              </a:rPr>
              <a:t>2. Mục tiêu cụ thể </a:t>
            </a:r>
            <a:endParaRPr lang="en-US" sz="1050" b="1" i="1" dirty="0">
              <a:latin typeface="+mj-lt"/>
              <a:ea typeface="Times New Roman"/>
            </a:endParaRPr>
          </a:p>
          <a:p>
            <a:pPr algn="just">
              <a:lnSpc>
                <a:spcPct val="150000"/>
              </a:lnSpc>
              <a:spcBef>
                <a:spcPts val="600"/>
              </a:spcBef>
            </a:pPr>
            <a:r>
              <a:rPr lang="en-US" sz="1050" dirty="0">
                <a:solidFill>
                  <a:srgbClr val="000000"/>
                </a:solidFill>
                <a:latin typeface="+mj-lt"/>
                <a:ea typeface="Calibri"/>
                <a:cs typeface="Arial"/>
              </a:rPr>
              <a:t>2.1.</a:t>
            </a:r>
            <a:r>
              <a:rPr lang="vi-VN" sz="1050" dirty="0">
                <a:solidFill>
                  <a:srgbClr val="000000"/>
                </a:solidFill>
                <a:latin typeface="+mj-lt"/>
                <a:ea typeface="Calibri"/>
                <a:cs typeface="Arial"/>
              </a:rPr>
              <a:t> Góp phần hình thành và phát triển năng lực toán học với yêu cầu cần đạt: </a:t>
            </a:r>
            <a:r>
              <a:rPr lang="pt-BR" sz="1050" dirty="0">
                <a:solidFill>
                  <a:srgbClr val="000000"/>
                </a:solidFill>
                <a:latin typeface="+mj-lt"/>
                <a:ea typeface="Calibri"/>
                <a:cs typeface="Arial"/>
              </a:rPr>
              <a:t>t</a:t>
            </a:r>
            <a:r>
              <a:rPr lang="de-DE" sz="1050" dirty="0">
                <a:solidFill>
                  <a:srgbClr val="000000"/>
                </a:solidFill>
                <a:latin typeface="+mj-lt"/>
                <a:ea typeface="Calibri"/>
                <a:cs typeface="Arial"/>
              </a:rPr>
              <a:t>hực hiện được các thao tác tư duy ở mức độ đơn giản; nêu và trả lời được câu hỏi khi lập luận, giải quyết vấn đề đơn giản; lựa chọn được các phép toán và công thức số học để trình bày, diễn đạt (nói hoặc viết) được các nội dung, ý tưởng, </a:t>
            </a:r>
            <a:r>
              <a:rPr lang="de-DE" sz="1050" dirty="0">
                <a:solidFill>
                  <a:srgbClr val="000000"/>
                </a:solidFill>
                <a:latin typeface="+mj-lt"/>
                <a:ea typeface="宋体"/>
                <a:cs typeface="Arial"/>
              </a:rPr>
              <a:t>cách thức giải quyết vấn đề</a:t>
            </a:r>
            <a:r>
              <a:rPr lang="de-DE" sz="1050" dirty="0">
                <a:solidFill>
                  <a:srgbClr val="000000"/>
                </a:solidFill>
                <a:latin typeface="+mj-lt"/>
                <a:ea typeface="Calibri"/>
                <a:cs typeface="Arial"/>
              </a:rPr>
              <a:t>; sử dụng được ngôn ngữ toán học kết hợp với ngôn ngữ thông thường, động tác hình thể để biểu đạt các nội dung toán học ở những tình huống đơn giản; sử dụng </a:t>
            </a:r>
            <a:r>
              <a:rPr lang="de-DE" sz="1050" dirty="0">
                <a:solidFill>
                  <a:srgbClr val="000000"/>
                </a:solidFill>
                <a:latin typeface="+mj-lt"/>
                <a:ea typeface="宋体"/>
                <a:cs typeface="Arial"/>
              </a:rPr>
              <a:t>được</a:t>
            </a:r>
            <a:r>
              <a:rPr lang="de-DE" sz="1050" dirty="0">
                <a:solidFill>
                  <a:srgbClr val="000000"/>
                </a:solidFill>
                <a:latin typeface="+mj-lt"/>
                <a:ea typeface="Calibri"/>
                <a:cs typeface="Arial"/>
              </a:rPr>
              <a:t> các công cụ, phương tiện học toán đơn giản để thực hiện các nhiệm vụ học tập toán đơn giản. </a:t>
            </a:r>
            <a:endParaRPr lang="en-US" sz="1050" dirty="0">
              <a:latin typeface="+mj-lt"/>
              <a:ea typeface="Arial"/>
              <a:cs typeface="Times New Roman"/>
            </a:endParaRPr>
          </a:p>
          <a:p>
            <a:pPr algn="just">
              <a:lnSpc>
                <a:spcPct val="150000"/>
              </a:lnSpc>
              <a:spcBef>
                <a:spcPts val="600"/>
              </a:spcBef>
            </a:pPr>
            <a:r>
              <a:rPr lang="de-DE" sz="1050" dirty="0">
                <a:solidFill>
                  <a:srgbClr val="000000"/>
                </a:solidFill>
                <a:latin typeface="+mj-lt"/>
                <a:ea typeface="Calibri"/>
                <a:cs typeface="Arial"/>
              </a:rPr>
              <a:t>2.2.</a:t>
            </a:r>
            <a:r>
              <a:rPr lang="vi-VN" sz="1050" dirty="0">
                <a:solidFill>
                  <a:srgbClr val="000000"/>
                </a:solidFill>
                <a:latin typeface="+mj-lt"/>
                <a:ea typeface="Calibri"/>
                <a:cs typeface="Arial"/>
              </a:rPr>
              <a:t> Có những kiến thức và kĩ năng toán học cơ bản ban đầu, thiết yếu về:</a:t>
            </a:r>
            <a:r>
              <a:rPr lang="de-DE" sz="1050" dirty="0">
                <a:solidFill>
                  <a:srgbClr val="000000"/>
                </a:solidFill>
                <a:latin typeface="+mj-lt"/>
                <a:ea typeface="Calibri"/>
                <a:cs typeface="Arial"/>
              </a:rPr>
              <a:t>  </a:t>
            </a:r>
            <a:endParaRPr lang="en-US" sz="1050" dirty="0">
              <a:latin typeface="+mj-lt"/>
              <a:ea typeface="Arial"/>
              <a:cs typeface="Times New Roman"/>
            </a:endParaRPr>
          </a:p>
          <a:p>
            <a:pPr algn="just">
              <a:lnSpc>
                <a:spcPct val="150000"/>
              </a:lnSpc>
              <a:spcBef>
                <a:spcPts val="600"/>
              </a:spcBef>
            </a:pPr>
            <a:r>
              <a:rPr lang="en-US" sz="1050" i="1" dirty="0">
                <a:solidFill>
                  <a:srgbClr val="000000"/>
                </a:solidFill>
                <a:latin typeface="+mj-lt"/>
                <a:ea typeface="Calibri"/>
                <a:cs typeface="Arial"/>
              </a:rPr>
              <a:t>-</a:t>
            </a:r>
            <a:r>
              <a:rPr lang="vi-VN" sz="1050" i="1" dirty="0">
                <a:solidFill>
                  <a:srgbClr val="000000"/>
                </a:solidFill>
                <a:latin typeface="+mj-lt"/>
                <a:ea typeface="Calibri"/>
                <a:cs typeface="Arial"/>
              </a:rPr>
              <a:t> Số và</a:t>
            </a:r>
            <a:r>
              <a:rPr lang="de-DE" sz="1050" i="1" dirty="0">
                <a:solidFill>
                  <a:srgbClr val="000000"/>
                </a:solidFill>
                <a:latin typeface="+mj-lt"/>
                <a:ea typeface="Calibri"/>
                <a:cs typeface="Arial"/>
              </a:rPr>
              <a:t> phép tính</a:t>
            </a:r>
            <a:r>
              <a:rPr lang="vi-VN" sz="1050" i="1" dirty="0">
                <a:solidFill>
                  <a:srgbClr val="000000"/>
                </a:solidFill>
                <a:latin typeface="+mj-lt"/>
                <a:ea typeface="Calibri"/>
                <a:cs typeface="Arial"/>
              </a:rPr>
              <a:t>:</a:t>
            </a:r>
            <a:r>
              <a:rPr lang="de-DE" sz="1050" dirty="0">
                <a:solidFill>
                  <a:srgbClr val="000000"/>
                </a:solidFill>
                <a:latin typeface="+mj-lt"/>
                <a:ea typeface="Calibri"/>
                <a:cs typeface="Arial"/>
              </a:rPr>
              <a:t> Số</a:t>
            </a:r>
            <a:r>
              <a:rPr lang="vi-VN" sz="1050" dirty="0">
                <a:solidFill>
                  <a:srgbClr val="000000"/>
                </a:solidFill>
                <a:latin typeface="+mj-lt"/>
                <a:ea typeface="Calibri"/>
                <a:cs typeface="Arial"/>
              </a:rPr>
              <a:t> tự nhiên</a:t>
            </a:r>
            <a:r>
              <a:rPr lang="de-DE" sz="1050" dirty="0">
                <a:solidFill>
                  <a:srgbClr val="000000"/>
                </a:solidFill>
                <a:latin typeface="+mj-lt"/>
                <a:ea typeface="Calibri"/>
                <a:cs typeface="Arial"/>
              </a:rPr>
              <a:t>, phân số, số thập phân và các phép tính trên những tập hợp số đó.</a:t>
            </a:r>
            <a:endParaRPr lang="en-US" sz="1050" dirty="0">
              <a:latin typeface="+mj-lt"/>
              <a:ea typeface="Arial"/>
              <a:cs typeface="Times New Roman"/>
            </a:endParaRPr>
          </a:p>
          <a:p>
            <a:pPr algn="just">
              <a:lnSpc>
                <a:spcPct val="150000"/>
              </a:lnSpc>
              <a:spcBef>
                <a:spcPts val="600"/>
              </a:spcBef>
            </a:pPr>
            <a:r>
              <a:rPr lang="en-US" sz="1050" i="1" dirty="0">
                <a:solidFill>
                  <a:srgbClr val="000000"/>
                </a:solidFill>
                <a:latin typeface="+mj-lt"/>
                <a:ea typeface="Calibri"/>
                <a:cs typeface="Arial"/>
              </a:rPr>
              <a:t>-</a:t>
            </a:r>
            <a:r>
              <a:rPr lang="vi-VN" sz="1050" i="1" dirty="0">
                <a:solidFill>
                  <a:srgbClr val="000000"/>
                </a:solidFill>
                <a:latin typeface="+mj-lt"/>
                <a:ea typeface="Calibri"/>
                <a:cs typeface="Arial"/>
              </a:rPr>
              <a:t> Hình học và Đo lường:</a:t>
            </a:r>
            <a:r>
              <a:rPr lang="vi-VN" sz="1050" dirty="0">
                <a:solidFill>
                  <a:srgbClr val="000000"/>
                </a:solidFill>
                <a:latin typeface="+mj-lt"/>
                <a:ea typeface="Calibri"/>
                <a:cs typeface="Arial"/>
              </a:rPr>
              <a:t> </a:t>
            </a:r>
            <a:r>
              <a:rPr lang="de-DE" sz="1050" dirty="0">
                <a:solidFill>
                  <a:srgbClr val="000000"/>
                </a:solidFill>
                <a:latin typeface="+mj-lt"/>
                <a:ea typeface="Calibri"/>
                <a:cs typeface="Arial"/>
              </a:rPr>
              <a:t>Quan sát, nhận biết, </a:t>
            </a:r>
            <a:r>
              <a:rPr lang="vi-VN" sz="1050" dirty="0">
                <a:solidFill>
                  <a:srgbClr val="000000"/>
                </a:solidFill>
                <a:latin typeface="+mj-lt"/>
                <a:ea typeface="Calibri"/>
                <a:cs typeface="Arial"/>
              </a:rPr>
              <a:t>mô tả</a:t>
            </a:r>
            <a:r>
              <a:rPr lang="de-DE" sz="1050" dirty="0">
                <a:solidFill>
                  <a:srgbClr val="000000"/>
                </a:solidFill>
                <a:latin typeface="+mj-lt"/>
                <a:ea typeface="Calibri"/>
                <a:cs typeface="Arial"/>
              </a:rPr>
              <a:t> hình dạng và đặc điểm </a:t>
            </a:r>
            <a:r>
              <a:rPr lang="vi-VN" sz="1050" dirty="0">
                <a:solidFill>
                  <a:srgbClr val="000000"/>
                </a:solidFill>
                <a:latin typeface="+mj-lt"/>
                <a:ea typeface="Calibri"/>
                <a:cs typeface="Arial"/>
              </a:rPr>
              <a:t>(ở mức độ trực quan) của </a:t>
            </a:r>
            <a:r>
              <a:rPr lang="de-DE" sz="1050" dirty="0">
                <a:solidFill>
                  <a:srgbClr val="000000"/>
                </a:solidFill>
                <a:latin typeface="+mj-lt"/>
                <a:ea typeface="Calibri"/>
                <a:cs typeface="Arial"/>
              </a:rPr>
              <a:t>một số </a:t>
            </a:r>
            <a:r>
              <a:rPr lang="vi-VN" sz="1050" dirty="0">
                <a:solidFill>
                  <a:srgbClr val="000000"/>
                </a:solidFill>
                <a:latin typeface="+mj-lt"/>
                <a:ea typeface="Calibri"/>
                <a:cs typeface="Arial"/>
              </a:rPr>
              <a:t>hình phẳng</a:t>
            </a:r>
            <a:r>
              <a:rPr lang="de-DE" sz="1050" dirty="0">
                <a:solidFill>
                  <a:srgbClr val="000000"/>
                </a:solidFill>
                <a:latin typeface="+mj-lt"/>
                <a:ea typeface="Calibri"/>
                <a:cs typeface="Arial"/>
              </a:rPr>
              <a:t> và hình khối trong thực tiễn; tạo lập một số mô hình hình học đơn giản;</a:t>
            </a:r>
            <a:r>
              <a:rPr lang="vi-VN" sz="1050" dirty="0">
                <a:solidFill>
                  <a:srgbClr val="000000"/>
                </a:solidFill>
                <a:latin typeface="+mj-lt"/>
                <a:ea typeface="Calibri"/>
                <a:cs typeface="Arial"/>
              </a:rPr>
              <a:t> tính toán </a:t>
            </a:r>
            <a:r>
              <a:rPr lang="de-DE" sz="1050" dirty="0">
                <a:solidFill>
                  <a:srgbClr val="000000"/>
                </a:solidFill>
                <a:latin typeface="+mj-lt"/>
                <a:ea typeface="Calibri"/>
                <a:cs typeface="Arial"/>
              </a:rPr>
              <a:t>một số đại lượng hình học</a:t>
            </a:r>
            <a:r>
              <a:rPr lang="vi-VN" sz="1050" dirty="0">
                <a:solidFill>
                  <a:srgbClr val="000000"/>
                </a:solidFill>
                <a:latin typeface="+mj-lt"/>
                <a:ea typeface="Calibri"/>
                <a:cs typeface="Arial"/>
              </a:rPr>
              <a:t>; phát triển trí tưởng tượng không gian; giải quyết </a:t>
            </a:r>
            <a:r>
              <a:rPr lang="de-DE" sz="1050" dirty="0">
                <a:solidFill>
                  <a:srgbClr val="000000"/>
                </a:solidFill>
                <a:latin typeface="+mj-lt"/>
                <a:ea typeface="Calibri"/>
                <a:cs typeface="Arial"/>
              </a:rPr>
              <a:t>một số </a:t>
            </a:r>
            <a:r>
              <a:rPr lang="vi-VN" sz="1050" dirty="0">
                <a:solidFill>
                  <a:srgbClr val="000000"/>
                </a:solidFill>
                <a:latin typeface="+mj-lt"/>
                <a:ea typeface="Calibri"/>
                <a:cs typeface="Arial"/>
              </a:rPr>
              <a:t>vấn đề thực tiễn</a:t>
            </a:r>
            <a:r>
              <a:rPr lang="de-DE" sz="1050" dirty="0">
                <a:solidFill>
                  <a:srgbClr val="000000"/>
                </a:solidFill>
                <a:latin typeface="+mj-lt"/>
                <a:ea typeface="Calibri"/>
                <a:cs typeface="Arial"/>
              </a:rPr>
              <a:t> đơn giản gắn với Hình học và Đo lường (với các đại lượng đo thông dụng)</a:t>
            </a:r>
            <a:r>
              <a:rPr lang="vi-VN" sz="1050" dirty="0">
                <a:solidFill>
                  <a:srgbClr val="000000"/>
                </a:solidFill>
                <a:latin typeface="+mj-lt"/>
                <a:ea typeface="Calibri"/>
                <a:cs typeface="Arial"/>
              </a:rPr>
              <a:t>.</a:t>
            </a:r>
            <a:endParaRPr lang="en-US" sz="1050" dirty="0">
              <a:latin typeface="+mj-lt"/>
              <a:ea typeface="Arial"/>
              <a:cs typeface="Times New Roman"/>
            </a:endParaRPr>
          </a:p>
          <a:p>
            <a:pPr algn="just">
              <a:lnSpc>
                <a:spcPct val="150000"/>
              </a:lnSpc>
              <a:spcBef>
                <a:spcPts val="600"/>
              </a:spcBef>
            </a:pPr>
            <a:r>
              <a:rPr lang="en-US" sz="1050" i="1" dirty="0">
                <a:solidFill>
                  <a:srgbClr val="000000"/>
                </a:solidFill>
                <a:latin typeface="+mj-lt"/>
                <a:ea typeface="Calibri"/>
                <a:cs typeface="Arial"/>
              </a:rPr>
              <a:t>-</a:t>
            </a:r>
            <a:r>
              <a:rPr lang="vi-VN" sz="1050" i="1" dirty="0">
                <a:solidFill>
                  <a:srgbClr val="000000"/>
                </a:solidFill>
                <a:latin typeface="+mj-lt"/>
                <a:ea typeface="Calibri"/>
                <a:cs typeface="Arial"/>
              </a:rPr>
              <a:t>Thống kê và Xác suất:</a:t>
            </a:r>
            <a:r>
              <a:rPr lang="de-DE" sz="1050" dirty="0">
                <a:solidFill>
                  <a:srgbClr val="000000"/>
                </a:solidFill>
                <a:latin typeface="+mj-lt"/>
                <a:ea typeface="Calibri"/>
                <a:cs typeface="Arial"/>
              </a:rPr>
              <a:t> Một số yếu tố thống kê và xác suất đơn giản; </a:t>
            </a:r>
            <a:r>
              <a:rPr lang="vi-VN" sz="1050" dirty="0">
                <a:solidFill>
                  <a:srgbClr val="000000"/>
                </a:solidFill>
                <a:latin typeface="+mj-lt"/>
                <a:ea typeface="Calibri"/>
                <a:cs typeface="Arial"/>
              </a:rPr>
              <a:t>giải quyết</a:t>
            </a:r>
            <a:r>
              <a:rPr lang="de-DE" sz="1050" dirty="0">
                <a:solidFill>
                  <a:srgbClr val="000000"/>
                </a:solidFill>
                <a:latin typeface="+mj-lt"/>
                <a:ea typeface="Calibri"/>
                <a:cs typeface="Arial"/>
              </a:rPr>
              <a:t> một số </a:t>
            </a:r>
            <a:r>
              <a:rPr lang="vi-VN" sz="1050" dirty="0">
                <a:solidFill>
                  <a:srgbClr val="000000"/>
                </a:solidFill>
                <a:latin typeface="+mj-lt"/>
                <a:ea typeface="Calibri"/>
                <a:cs typeface="Arial"/>
              </a:rPr>
              <a:t>vấn đề thực tiễn</a:t>
            </a:r>
            <a:r>
              <a:rPr lang="de-DE" sz="1050" dirty="0">
                <a:solidFill>
                  <a:srgbClr val="000000"/>
                </a:solidFill>
                <a:latin typeface="+mj-lt"/>
                <a:ea typeface="Calibri"/>
                <a:cs typeface="Arial"/>
              </a:rPr>
              <a:t> đơn giản gắn với một số yếu tố thống kê và xác suất.</a:t>
            </a:r>
            <a:endParaRPr lang="en-US" sz="1050" dirty="0">
              <a:latin typeface="+mj-lt"/>
              <a:ea typeface="Arial"/>
              <a:cs typeface="Times New Roman"/>
            </a:endParaRPr>
          </a:p>
          <a:p>
            <a:pPr algn="just">
              <a:lnSpc>
                <a:spcPct val="150000"/>
              </a:lnSpc>
              <a:spcBef>
                <a:spcPts val="600"/>
              </a:spcBef>
            </a:pPr>
            <a:r>
              <a:rPr lang="de-DE" sz="1050" dirty="0">
                <a:solidFill>
                  <a:srgbClr val="000000"/>
                </a:solidFill>
                <a:latin typeface="+mj-lt"/>
                <a:ea typeface="Calibri"/>
                <a:cs typeface="Arial"/>
              </a:rPr>
              <a:t>2.3. Cùng với các môn học và hoạt động giáo dục khác g</a:t>
            </a:r>
            <a:r>
              <a:rPr lang="vi-VN" sz="1050" dirty="0">
                <a:solidFill>
                  <a:srgbClr val="000000"/>
                </a:solidFill>
                <a:latin typeface="+mj-lt"/>
                <a:ea typeface="Calibri"/>
                <a:cs typeface="Arial"/>
              </a:rPr>
              <a:t>óp phần </a:t>
            </a:r>
            <a:r>
              <a:rPr lang="de-DE" sz="1050" dirty="0">
                <a:solidFill>
                  <a:srgbClr val="000000"/>
                </a:solidFill>
                <a:latin typeface="+mj-lt"/>
                <a:ea typeface="Calibri"/>
                <a:cs typeface="Arial"/>
              </a:rPr>
              <a:t>hỗ trợ </a:t>
            </a:r>
            <a:r>
              <a:rPr lang="vi-VN" sz="1050" dirty="0">
                <a:solidFill>
                  <a:srgbClr val="000000"/>
                </a:solidFill>
                <a:latin typeface="+mj-lt"/>
                <a:ea typeface="Calibri"/>
                <a:cs typeface="Arial"/>
              </a:rPr>
              <a:t>học </a:t>
            </a:r>
            <a:r>
              <a:rPr lang="de-DE" sz="1050" dirty="0">
                <a:solidFill>
                  <a:srgbClr val="000000"/>
                </a:solidFill>
                <a:latin typeface="+mj-lt"/>
                <a:ea typeface="Calibri"/>
                <a:cs typeface="Arial"/>
              </a:rPr>
              <a:t>viên</a:t>
            </a:r>
            <a:r>
              <a:rPr lang="vi-VN" sz="1050" dirty="0">
                <a:solidFill>
                  <a:srgbClr val="000000"/>
                </a:solidFill>
                <a:latin typeface="+mj-lt"/>
                <a:ea typeface="Calibri"/>
                <a:cs typeface="Arial"/>
              </a:rPr>
              <a:t> có</a:t>
            </a:r>
            <a:r>
              <a:rPr lang="de-DE" sz="1050" dirty="0">
                <a:solidFill>
                  <a:srgbClr val="000000"/>
                </a:solidFill>
                <a:latin typeface="+mj-lt"/>
                <a:ea typeface="Calibri"/>
                <a:cs typeface="Arial"/>
              </a:rPr>
              <a:t> thêm những</a:t>
            </a:r>
            <a:r>
              <a:rPr lang="vi-VN" sz="1050" dirty="0">
                <a:solidFill>
                  <a:srgbClr val="000000"/>
                </a:solidFill>
                <a:latin typeface="+mj-lt"/>
                <a:ea typeface="Calibri"/>
                <a:cs typeface="Arial"/>
              </a:rPr>
              <a:t> hiểu biết</a:t>
            </a:r>
            <a:r>
              <a:rPr lang="de-DE" sz="1050" dirty="0">
                <a:solidFill>
                  <a:srgbClr val="000000"/>
                </a:solidFill>
                <a:latin typeface="+mj-lt"/>
                <a:ea typeface="Calibri"/>
                <a:cs typeface="Arial"/>
              </a:rPr>
              <a:t> về một số nghề nghiệp trong xã hội</a:t>
            </a:r>
            <a:r>
              <a:rPr lang="vi-VN" sz="1050" dirty="0">
                <a:solidFill>
                  <a:srgbClr val="000000"/>
                </a:solidFill>
                <a:latin typeface="+mj-lt"/>
                <a:ea typeface="Calibri"/>
                <a:cs typeface="Arial"/>
              </a:rPr>
              <a:t>. </a:t>
            </a:r>
            <a:r>
              <a:rPr lang="de-DE" sz="1050" dirty="0">
                <a:solidFill>
                  <a:srgbClr val="000000"/>
                </a:solidFill>
                <a:latin typeface="+mj-lt"/>
                <a:ea typeface="Times New Roman"/>
                <a:cs typeface="Arial"/>
              </a:rPr>
              <a:t>Bước đầu thấy được những hữu ích của toán học đối với công việc hằng ngày;</a:t>
            </a:r>
            <a:r>
              <a:rPr lang="vi-VN" sz="1050" dirty="0">
                <a:solidFill>
                  <a:srgbClr val="000000"/>
                </a:solidFill>
                <a:latin typeface="+mj-lt"/>
                <a:ea typeface="Batang"/>
                <a:cs typeface="Arial"/>
              </a:rPr>
              <a:t> tạo cơ hội để học </a:t>
            </a:r>
            <a:r>
              <a:rPr lang="de-DE" sz="1050" dirty="0">
                <a:solidFill>
                  <a:srgbClr val="000000"/>
                </a:solidFill>
                <a:latin typeface="+mj-lt"/>
                <a:ea typeface="Batang"/>
                <a:cs typeface="Arial"/>
              </a:rPr>
              <a:t>viên</a:t>
            </a:r>
            <a:r>
              <a:rPr lang="vi-VN" sz="1050" dirty="0">
                <a:solidFill>
                  <a:srgbClr val="000000"/>
                </a:solidFill>
                <a:latin typeface="+mj-lt"/>
                <a:ea typeface="Batang"/>
                <a:cs typeface="Arial"/>
              </a:rPr>
              <a:t> được </a:t>
            </a:r>
            <a:r>
              <a:rPr lang="de-DE" sz="1050" dirty="0">
                <a:solidFill>
                  <a:srgbClr val="000000"/>
                </a:solidFill>
                <a:latin typeface="+mj-lt"/>
                <a:ea typeface="Batang"/>
                <a:cs typeface="Arial"/>
              </a:rPr>
              <a:t>kiểm nghiệm lại hoạt động thực tiễn trong đời sống với những kiến thức toán học thuần túy</a:t>
            </a:r>
            <a:r>
              <a:rPr lang="vi-VN" sz="1050" dirty="0">
                <a:solidFill>
                  <a:srgbClr val="000000"/>
                </a:solidFill>
                <a:latin typeface="+mj-lt"/>
                <a:ea typeface="Batang"/>
                <a:cs typeface="Arial"/>
              </a:rPr>
              <a:t>; tạo </a:t>
            </a:r>
            <a:r>
              <a:rPr lang="de-DE" sz="1050" dirty="0">
                <a:solidFill>
                  <a:srgbClr val="000000"/>
                </a:solidFill>
                <a:latin typeface="+mj-lt"/>
                <a:ea typeface="Batang"/>
                <a:cs typeface="Arial"/>
              </a:rPr>
              <a:t>lập</a:t>
            </a:r>
            <a:r>
              <a:rPr lang="vi-VN" sz="1050" dirty="0">
                <a:solidFill>
                  <a:srgbClr val="000000"/>
                </a:solidFill>
                <a:latin typeface="+mj-lt"/>
                <a:ea typeface="Batang"/>
                <a:cs typeface="Arial"/>
              </a:rPr>
              <a:t> sự kết nối giữa các ý tưởng toán học, giữa Toán học với thực tiễn, </a:t>
            </a:r>
            <a:r>
              <a:rPr lang="vi-VN" sz="1050" dirty="0">
                <a:solidFill>
                  <a:srgbClr val="000000"/>
                </a:solidFill>
                <a:latin typeface="+mj-lt"/>
                <a:ea typeface="Calibri"/>
                <a:cs typeface="Arial"/>
              </a:rPr>
              <a:t>giữa Toán học với các môn học</a:t>
            </a:r>
            <a:r>
              <a:rPr lang="de-DE" sz="1050" dirty="0">
                <a:solidFill>
                  <a:srgbClr val="000000"/>
                </a:solidFill>
                <a:latin typeface="+mj-lt"/>
                <a:ea typeface="Calibri"/>
                <a:cs typeface="Arial"/>
              </a:rPr>
              <a:t> và hoạt động giáo dục</a:t>
            </a:r>
            <a:r>
              <a:rPr lang="vi-VN" sz="1050" dirty="0">
                <a:solidFill>
                  <a:srgbClr val="000000"/>
                </a:solidFill>
                <a:latin typeface="+mj-lt"/>
                <a:ea typeface="Calibri"/>
                <a:cs typeface="Arial"/>
              </a:rPr>
              <a:t> khác</a:t>
            </a:r>
            <a:r>
              <a:rPr lang="de-DE" sz="1050" dirty="0">
                <a:solidFill>
                  <a:srgbClr val="000000"/>
                </a:solidFill>
                <a:latin typeface="+mj-lt"/>
                <a:ea typeface="Calibri"/>
                <a:cs typeface="Arial"/>
              </a:rPr>
              <a:t>.</a:t>
            </a:r>
            <a:endParaRPr lang="en-US" sz="1050" dirty="0">
              <a:latin typeface="+mj-lt"/>
              <a:ea typeface="Arial"/>
              <a:cs typeface="Times New Roman"/>
            </a:endParaRPr>
          </a:p>
        </p:txBody>
      </p:sp>
    </p:spTree>
    <p:extLst>
      <p:ext uri="{BB962C8B-B14F-4D97-AF65-F5344CB8AC3E}">
        <p14:creationId xmlns:p14="http://schemas.microsoft.com/office/powerpoint/2010/main" val="5057233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1854B5E7-4745-494D-9151-050FB0DFB2DA}"/>
              </a:ext>
            </a:extLst>
          </p:cNvPr>
          <p:cNvSpPr txBox="1">
            <a:spLocks/>
          </p:cNvSpPr>
          <p:nvPr/>
        </p:nvSpPr>
        <p:spPr bwMode="auto">
          <a:xfrm>
            <a:off x="228600" y="217488"/>
            <a:ext cx="11558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0B539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0B539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a:spcBef>
                <a:spcPct val="20000"/>
              </a:spcBef>
              <a:spcAft>
                <a:spcPts val="600"/>
              </a:spcAft>
              <a:buClr>
                <a:srgbClr val="0B539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a:spcBef>
                <a:spcPct val="20000"/>
              </a:spcBef>
              <a:spcAft>
                <a:spcPts val="600"/>
              </a:spcAft>
              <a:buClr>
                <a:srgbClr val="0B539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B5395"/>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vi-VN" sz="3600" b="1" dirty="0">
                <a:solidFill>
                  <a:srgbClr val="C00000"/>
                </a:solidFill>
                <a:latin typeface="Arial" panose="020B0604020202020204" pitchFamily="34" charset="0"/>
                <a:cs typeface="Arial" panose="020B0604020202020204" pitchFamily="34" charset="0"/>
              </a:rPr>
              <a:t>THIẾT KẾ </a:t>
            </a:r>
            <a:r>
              <a:rPr lang="en-US" altLang="vi-VN" sz="3600" b="1" dirty="0" err="1">
                <a:solidFill>
                  <a:srgbClr val="C00000"/>
                </a:solidFill>
                <a:latin typeface="Arial" panose="020B0604020202020204" pitchFamily="34" charset="0"/>
                <a:cs typeface="Arial" panose="020B0604020202020204" pitchFamily="34" charset="0"/>
              </a:rPr>
              <a:t>KẾ</a:t>
            </a:r>
            <a:r>
              <a:rPr lang="en-US" altLang="vi-VN" sz="3600" b="1" dirty="0">
                <a:solidFill>
                  <a:srgbClr val="C00000"/>
                </a:solidFill>
                <a:latin typeface="Arial" panose="020B0604020202020204" pitchFamily="34" charset="0"/>
                <a:cs typeface="Arial" panose="020B0604020202020204" pitchFamily="34" charset="0"/>
              </a:rPr>
              <a:t> HOẠCH BÀI DẠY </a:t>
            </a:r>
          </a:p>
        </p:txBody>
      </p:sp>
      <p:graphicFrame>
        <p:nvGraphicFramePr>
          <p:cNvPr id="2" name="Diagram 1">
            <a:extLst>
              <a:ext uri="{FF2B5EF4-FFF2-40B4-BE49-F238E27FC236}">
                <a16:creationId xmlns:a16="http://schemas.microsoft.com/office/drawing/2014/main" id="{21CC0E8B-29DE-428B-ABEE-6B5129087A67}"/>
              </a:ext>
            </a:extLst>
          </p:cNvPr>
          <p:cNvGraphicFramePr/>
          <p:nvPr>
            <p:extLst/>
          </p:nvPr>
        </p:nvGraphicFramePr>
        <p:xfrm>
          <a:off x="1623848" y="1366072"/>
          <a:ext cx="934895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7209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523619" y="3429000"/>
            <a:ext cx="10622001" cy="282291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err="1">
                <a:latin typeface="Times New Roman" panose="02020603050405020304" pitchFamily="18" charset="0"/>
                <a:ea typeface="Aachen" panose="02020500000000000000" pitchFamily="18" charset="-93"/>
                <a:cs typeface="Times New Roman" panose="02020603050405020304" pitchFamily="18" charset="0"/>
              </a:rPr>
              <a:t>Xây</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dựng</a:t>
            </a:r>
            <a:r>
              <a:rPr lang="en-US" sz="3200" b="1" dirty="0">
                <a:latin typeface="Times New Roman" panose="02020603050405020304" pitchFamily="18" charset="0"/>
                <a:ea typeface="Aachen" panose="02020500000000000000" pitchFamily="18" charset="-93"/>
                <a:cs typeface="Times New Roman" panose="02020603050405020304" pitchFamily="18" charset="0"/>
              </a:rPr>
              <a:t> KHBD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theo</a:t>
            </a:r>
            <a:r>
              <a:rPr lang="en-US" sz="3200" b="1" dirty="0">
                <a:latin typeface="Times New Roman" panose="02020603050405020304" pitchFamily="18" charset="0"/>
                <a:ea typeface="Aachen" panose="02020500000000000000" pitchFamily="18" charset="-93"/>
                <a:cs typeface="Times New Roman" panose="02020603050405020304" pitchFamily="18" charset="0"/>
              </a:rPr>
              <a:t> VB 2345/BGDĐT-GDTH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môn</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Toán</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a:solidFill>
                  <a:srgbClr val="FF0000"/>
                </a:solidFill>
                <a:latin typeface="Times New Roman" panose="02020603050405020304" pitchFamily="18" charset="0"/>
                <a:ea typeface="Aachen" panose="02020500000000000000" pitchFamily="18" charset="-93"/>
                <a:cs typeface="Times New Roman" panose="02020603050405020304" pitchFamily="18" charset="0"/>
              </a:rPr>
              <a:t>Kỳ 1</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phù</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hợp</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với</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đối</a:t>
            </a:r>
            <a:r>
              <a:rPr lang="en-US" sz="3200" b="1" dirty="0">
                <a:latin typeface="Times New Roman" panose="02020603050405020304" pitchFamily="18" charset="0"/>
                <a:ea typeface="Aachen" panose="02020500000000000000" pitchFamily="18" charset="-93"/>
                <a:cs typeface="Times New Roman" panose="02020603050405020304" pitchFamily="18" charset="0"/>
              </a:rPr>
              <a:t> t</a:t>
            </a:r>
            <a:r>
              <a:rPr lang="vi-VN" sz="3200" b="1" dirty="0">
                <a:latin typeface="Times New Roman" panose="02020603050405020304" pitchFamily="18" charset="0"/>
                <a:ea typeface="Aachen" panose="02020500000000000000" pitchFamily="18" charset="-93"/>
                <a:cs typeface="Times New Roman" panose="02020603050405020304" pitchFamily="18" charset="0"/>
              </a:rPr>
              <a:t>ư</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ợng</a:t>
            </a:r>
            <a:r>
              <a:rPr lang="en-US" sz="3200" b="1" dirty="0">
                <a:latin typeface="Times New Roman" panose="02020603050405020304" pitchFamily="18" charset="0"/>
                <a:ea typeface="Aachen" panose="02020500000000000000" pitchFamily="18" charset="-93"/>
                <a:cs typeface="Times New Roman" panose="02020603050405020304" pitchFamily="18" charset="0"/>
              </a:rPr>
              <a:t> HV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và</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điều</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kiện</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địa</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ph</a:t>
            </a:r>
            <a:r>
              <a:rPr lang="vi-VN" sz="3200" b="1" dirty="0">
                <a:latin typeface="Times New Roman" panose="02020603050405020304" pitchFamily="18" charset="0"/>
                <a:ea typeface="Aachen" panose="02020500000000000000" pitchFamily="18" charset="-93"/>
                <a:cs typeface="Times New Roman" panose="02020603050405020304" pitchFamily="18" charset="0"/>
              </a:rPr>
              <a:t>ư</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ơng</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r>
              <a:rPr lang="en-US" sz="3200" b="1" dirty="0" err="1">
                <a:latin typeface="Times New Roman" panose="02020603050405020304" pitchFamily="18" charset="0"/>
                <a:ea typeface="Aachen" panose="02020500000000000000" pitchFamily="18" charset="-93"/>
                <a:cs typeface="Times New Roman" panose="02020603050405020304" pitchFamily="18" charset="0"/>
              </a:rPr>
              <a:t>Yêu</a:t>
            </a:r>
            <a:r>
              <a:rPr lang="en-US" sz="3200" b="1" dirty="0">
                <a:latin typeface="Times New Roman" panose="02020603050405020304" pitchFamily="18" charset="0"/>
                <a:ea typeface="Aachen" panose="02020500000000000000" pitchFamily="18" charset="-93"/>
                <a:cs typeface="Times New Roman" panose="02020603050405020304" pitchFamily="18" charset="0"/>
              </a:rPr>
              <a:t> </a:t>
            </a:r>
            <a:r>
              <a:rPr lang="en-US" sz="3200" b="1" dirty="0" err="1">
                <a:latin typeface="Times New Roman" panose="02020603050405020304" pitchFamily="18" charset="0"/>
                <a:ea typeface="Aachen" panose="02020500000000000000" pitchFamily="18" charset="-93"/>
                <a:cs typeface="Times New Roman" panose="02020603050405020304" pitchFamily="18" charset="0"/>
              </a:rPr>
              <a:t>cầu</a:t>
            </a:r>
            <a:r>
              <a:rPr lang="en-US" sz="3200" b="1" dirty="0">
                <a:latin typeface="Times New Roman" panose="02020603050405020304" pitchFamily="18" charset="0"/>
                <a:ea typeface="Aachen" panose="02020500000000000000" pitchFamily="18" charset="-93"/>
                <a:cs typeface="Times New Roman" panose="02020603050405020304" pitchFamily="18" charset="0"/>
              </a:rPr>
              <a:t> : </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Trình</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bày</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trên</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giấy</a:t>
            </a:r>
            <a:r>
              <a:rPr lang="en-US" sz="3200" dirty="0">
                <a:latin typeface="Times New Roman" panose="02020603050405020304" pitchFamily="18" charset="0"/>
                <a:ea typeface="Aachen" panose="02020500000000000000" pitchFamily="18" charset="-93"/>
                <a:cs typeface="Times New Roman" panose="02020603050405020304" pitchFamily="18" charset="0"/>
              </a:rPr>
              <a:t> A0</a:t>
            </a:r>
          </a:p>
          <a:p>
            <a:pPr algn="l"/>
            <a:r>
              <a:rPr lang="en-US" sz="3200" dirty="0">
                <a:latin typeface="Times New Roman" panose="02020603050405020304" pitchFamily="18" charset="0"/>
                <a:ea typeface="Aachen" panose="02020500000000000000" pitchFamily="18" charset="-93"/>
                <a:cs typeface="Times New Roman" panose="02020603050405020304" pitchFamily="18" charset="0"/>
              </a:rPr>
              <a:t>                 - </a:t>
            </a:r>
            <a:r>
              <a:rPr lang="en-US" sz="3200" dirty="0" err="1">
                <a:latin typeface="Times New Roman" panose="02020603050405020304" pitchFamily="18" charset="0"/>
                <a:ea typeface="Aachen" panose="02020500000000000000" pitchFamily="18" charset="-93"/>
                <a:cs typeface="Times New Roman" panose="02020603050405020304" pitchFamily="18" charset="0"/>
              </a:rPr>
              <a:t>Cử</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đại</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diện</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trình</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bày</a:t>
            </a:r>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r>
              <a:rPr lang="en-US" sz="3200" dirty="0" err="1">
                <a:latin typeface="Times New Roman" panose="02020603050405020304" pitchFamily="18" charset="0"/>
                <a:ea typeface="Aachen" panose="02020500000000000000" pitchFamily="18" charset="-93"/>
                <a:cs typeface="Times New Roman" panose="02020603050405020304" pitchFamily="18" charset="0"/>
              </a:rPr>
              <a:t>Thời</a:t>
            </a:r>
            <a:r>
              <a:rPr lang="en-US" sz="3200" dirty="0">
                <a:latin typeface="Times New Roman" panose="02020603050405020304" pitchFamily="18" charset="0"/>
                <a:ea typeface="Aachen" panose="02020500000000000000" pitchFamily="18" charset="-93"/>
                <a:cs typeface="Times New Roman" panose="02020603050405020304" pitchFamily="18" charset="0"/>
              </a:rPr>
              <a:t> </a:t>
            </a:r>
            <a:r>
              <a:rPr lang="en-US" sz="3200" dirty="0" err="1">
                <a:latin typeface="Times New Roman" panose="02020603050405020304" pitchFamily="18" charset="0"/>
                <a:ea typeface="Aachen" panose="02020500000000000000" pitchFamily="18" charset="-93"/>
                <a:cs typeface="Times New Roman" panose="02020603050405020304" pitchFamily="18" charset="0"/>
              </a:rPr>
              <a:t>gian</a:t>
            </a:r>
            <a:r>
              <a:rPr lang="en-US" sz="3200" dirty="0">
                <a:latin typeface="Times New Roman" panose="02020603050405020304" pitchFamily="18" charset="0"/>
                <a:ea typeface="Aachen" panose="02020500000000000000" pitchFamily="18" charset="-93"/>
                <a:cs typeface="Times New Roman" panose="02020603050405020304" pitchFamily="18" charset="0"/>
              </a:rPr>
              <a:t> : 20 </a:t>
            </a:r>
            <a:r>
              <a:rPr lang="en-US" sz="3200" dirty="0" err="1">
                <a:latin typeface="Times New Roman" panose="02020603050405020304" pitchFamily="18" charset="0"/>
                <a:ea typeface="Aachen" panose="02020500000000000000" pitchFamily="18" charset="-93"/>
                <a:cs typeface="Times New Roman" panose="02020603050405020304" pitchFamily="18" charset="0"/>
              </a:rPr>
              <a:t>phút</a:t>
            </a:r>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en-US" sz="3200" dirty="0">
              <a:latin typeface="Times New Roman" panose="02020603050405020304" pitchFamily="18" charset="0"/>
              <a:ea typeface="Aachen" panose="02020500000000000000" pitchFamily="18" charset="-93"/>
              <a:cs typeface="Times New Roman" panose="02020603050405020304" pitchFamily="18" charset="0"/>
            </a:endParaRPr>
          </a:p>
          <a:p>
            <a:pPr algn="l"/>
            <a:endParaRPr lang="vi-VN" sz="3200" dirty="0">
              <a:latin typeface="Times New Roman" panose="02020603050405020304" pitchFamily="18" charset="0"/>
              <a:ea typeface="Aachen" panose="02020500000000000000" pitchFamily="18" charset="-93"/>
              <a:cs typeface="Times New Roman" panose="02020603050405020304" pitchFamily="18" charset="0"/>
            </a:endParaRPr>
          </a:p>
        </p:txBody>
      </p:sp>
      <p:sp>
        <p:nvSpPr>
          <p:cNvPr id="4" name="TextBox 3"/>
          <p:cNvSpPr txBox="1"/>
          <p:nvPr/>
        </p:nvSpPr>
        <p:spPr>
          <a:xfrm>
            <a:off x="1817782" y="122775"/>
            <a:ext cx="7777909"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THỰC HÀNH</a:t>
            </a:r>
          </a:p>
        </p:txBody>
      </p:sp>
      <p:graphicFrame>
        <p:nvGraphicFramePr>
          <p:cNvPr id="2" name="Table 1">
            <a:extLst>
              <a:ext uri="{FF2B5EF4-FFF2-40B4-BE49-F238E27FC236}">
                <a16:creationId xmlns:a16="http://schemas.microsoft.com/office/drawing/2014/main" id="{6BDD1145-232D-40C1-8E85-98045B226840}"/>
              </a:ext>
            </a:extLst>
          </p:cNvPr>
          <p:cNvGraphicFramePr>
            <a:graphicFrameLocks noGrp="1"/>
          </p:cNvGraphicFramePr>
          <p:nvPr>
            <p:extLst>
              <p:ext uri="{D42A27DB-BD31-4B8C-83A1-F6EECF244321}">
                <p14:modId xmlns:p14="http://schemas.microsoft.com/office/powerpoint/2010/main" val="3771449077"/>
              </p:ext>
            </p:extLst>
          </p:nvPr>
        </p:nvGraphicFramePr>
        <p:xfrm>
          <a:off x="1046380" y="1826018"/>
          <a:ext cx="9389092" cy="3141908"/>
        </p:xfrm>
        <a:graphic>
          <a:graphicData uri="http://schemas.openxmlformats.org/drawingml/2006/table">
            <a:tbl>
              <a:tblPr firstRow="1" bandRow="1">
                <a:tableStyleId>{5C22544A-7EE6-4342-B048-85BDC9FD1C3A}</a:tableStyleId>
              </a:tblPr>
              <a:tblGrid>
                <a:gridCol w="2095607">
                  <a:extLst>
                    <a:ext uri="{9D8B030D-6E8A-4147-A177-3AD203B41FA5}">
                      <a16:colId xmlns:a16="http://schemas.microsoft.com/office/drawing/2014/main" val="555435768"/>
                    </a:ext>
                  </a:extLst>
                </a:gridCol>
                <a:gridCol w="5281365">
                  <a:extLst>
                    <a:ext uri="{9D8B030D-6E8A-4147-A177-3AD203B41FA5}">
                      <a16:colId xmlns:a16="http://schemas.microsoft.com/office/drawing/2014/main" val="2798002878"/>
                    </a:ext>
                  </a:extLst>
                </a:gridCol>
                <a:gridCol w="2012120">
                  <a:extLst>
                    <a:ext uri="{9D8B030D-6E8A-4147-A177-3AD203B41FA5}">
                      <a16:colId xmlns:a16="http://schemas.microsoft.com/office/drawing/2014/main" val="122149505"/>
                    </a:ext>
                  </a:extLst>
                </a:gridCol>
              </a:tblGrid>
              <a:tr h="448844">
                <a:tc>
                  <a:txBody>
                    <a:bodyPr/>
                    <a:lstStyle/>
                    <a:p>
                      <a:pPr algn="ctr"/>
                      <a:r>
                        <a:rPr lang="en-US" sz="2000" b="1" dirty="0">
                          <a:latin typeface="Times New Roman" panose="02020603050405020304" pitchFamily="18" charset="0"/>
                          <a:cs typeface="Times New Roman" panose="02020603050405020304" pitchFamily="18" charset="0"/>
                        </a:rPr>
                        <a:t>NHÓM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Đ</a:t>
                      </a:r>
                      <a:r>
                        <a:rPr lang="vi-VN" sz="2000" b="1" dirty="0">
                          <a:latin typeface="Times New Roman" panose="02020603050405020304" pitchFamily="18" charset="0"/>
                          <a:cs typeface="Times New Roman" panose="02020603050405020304" pitchFamily="18" charset="0"/>
                        </a:rPr>
                        <a:t>Ơ</a:t>
                      </a:r>
                      <a:r>
                        <a:rPr lang="en-US" sz="2000" b="1" dirty="0">
                          <a:latin typeface="Times New Roman" panose="02020603050405020304" pitchFamily="18" charset="0"/>
                          <a:cs typeface="Times New Roman" panose="02020603050405020304" pitchFamily="18" charset="0"/>
                        </a:rPr>
                        <a:t>N VỊ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BÀI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581171"/>
                  </a:ext>
                </a:extLst>
              </a:tr>
              <a:tr h="448844">
                <a:tc>
                  <a:txBody>
                    <a:bodyPr/>
                    <a:lstStyle/>
                    <a:p>
                      <a:pPr algn="ctr"/>
                      <a:r>
                        <a:rPr lang="en-US" sz="2000" b="1"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1, 3, 4, 5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837575"/>
                  </a:ext>
                </a:extLst>
              </a:tr>
              <a:tr h="448844">
                <a:tc>
                  <a:txBody>
                    <a:bodyPr/>
                    <a:lstStyle/>
                    <a:p>
                      <a:pPr algn="ctr"/>
                      <a:r>
                        <a:rPr lang="en-US" sz="20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6, 7, 8, 10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508898"/>
                  </a:ext>
                </a:extLst>
              </a:tr>
              <a:tr h="448844">
                <a:tc>
                  <a:txBody>
                    <a:bodyPr/>
                    <a:lstStyle/>
                    <a:p>
                      <a:pPr algn="ctr"/>
                      <a:r>
                        <a:rPr lang="en-US" sz="2000" b="1"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11, 12, T.BÌNH, BÌNH TÂN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6480834"/>
                  </a:ext>
                </a:extLst>
              </a:tr>
              <a:tr h="448844">
                <a:tc>
                  <a:txBody>
                    <a:bodyPr/>
                    <a:lstStyle/>
                    <a:p>
                      <a:pPr algn="ctr"/>
                      <a:r>
                        <a:rPr lang="en-US" sz="2000" b="1"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NHÀ BÈ, CẦN GIỜ, B.CHÁNH, B.THẠNH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429459"/>
                  </a:ext>
                </a:extLst>
              </a:tr>
              <a:tr h="448844">
                <a:tc>
                  <a:txBody>
                    <a:bodyPr/>
                    <a:lstStyle/>
                    <a:p>
                      <a:pPr algn="ctr"/>
                      <a:r>
                        <a:rPr lang="en-US" sz="2000" b="1"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G.VẤP, P.NHUẬN, C.CHI, T.PHÚ, H.MÔN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0938274"/>
                  </a:ext>
                </a:extLst>
              </a:tr>
              <a:tr h="448844">
                <a:tc>
                  <a:txBody>
                    <a:bodyPr/>
                    <a:lstStyle/>
                    <a:p>
                      <a:pPr algn="ctr"/>
                      <a:r>
                        <a:rPr lang="en-US" sz="2000" b="1"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THÀNH PHỐ THỦ ĐỨC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815249"/>
                  </a:ext>
                </a:extLst>
              </a:tr>
            </a:tbl>
          </a:graphicData>
        </a:graphic>
      </p:graphicFrame>
    </p:spTree>
    <p:extLst>
      <p:ext uri="{BB962C8B-B14F-4D97-AF65-F5344CB8AC3E}">
        <p14:creationId xmlns:p14="http://schemas.microsoft.com/office/powerpoint/2010/main" val="3207199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F01F02-33FF-471A-A5C9-6852D0FBBBE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CCAA11-397B-4E9E-8DAB-AD485D2DD93B}" type="slidenum">
              <a:rPr lang="vi-VN" altLang="vi-VN">
                <a:solidFill>
                  <a:srgbClr val="000000"/>
                </a:solidFill>
                <a:latin typeface="Arial" panose="020B0604020202020204" pitchFamily="34" charset="0"/>
              </a:rPr>
              <a:pPr/>
              <a:t>62</a:t>
            </a:fld>
            <a:endParaRPr lang="vi-VN" altLang="vi-VN">
              <a:solidFill>
                <a:srgbClr val="000000"/>
              </a:solidFill>
              <a:latin typeface="Arial" panose="020B0604020202020204" pitchFamily="34" charset="0"/>
            </a:endParaRPr>
          </a:p>
        </p:txBody>
      </p:sp>
      <p:pic>
        <p:nvPicPr>
          <p:cNvPr id="138243" name="Picture 2">
            <a:extLst>
              <a:ext uri="{FF2B5EF4-FFF2-40B4-BE49-F238E27FC236}">
                <a16:creationId xmlns:a16="http://schemas.microsoft.com/office/drawing/2014/main" id="{69BB94E6-1A14-4092-B405-3B4E9B3DD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749" y="142212"/>
            <a:ext cx="9521190"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5230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DD0E18-F44E-48CA-B254-28C0DC5420A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C369487-4662-49F3-90F1-B7311DCFB1DC}" type="slidenum">
              <a:rPr lang="vi-VN" altLang="vi-VN">
                <a:solidFill>
                  <a:srgbClr val="000000"/>
                </a:solidFill>
                <a:latin typeface="Arial" panose="020B0604020202020204" pitchFamily="34" charset="0"/>
              </a:rPr>
              <a:pPr/>
              <a:t>63</a:t>
            </a:fld>
            <a:endParaRPr lang="vi-VN" altLang="vi-VN">
              <a:solidFill>
                <a:srgbClr val="000000"/>
              </a:solidFill>
              <a:latin typeface="Arial" panose="020B0604020202020204" pitchFamily="34" charset="0"/>
            </a:endParaRPr>
          </a:p>
        </p:txBody>
      </p:sp>
      <p:sp>
        <p:nvSpPr>
          <p:cNvPr id="141316" name="TextBox 6">
            <a:extLst>
              <a:ext uri="{FF2B5EF4-FFF2-40B4-BE49-F238E27FC236}">
                <a16:creationId xmlns:a16="http://schemas.microsoft.com/office/drawing/2014/main" id="{E7BFAB13-ECA7-44C7-A8BA-E66D8EF7DC56}"/>
              </a:ext>
            </a:extLst>
          </p:cNvPr>
          <p:cNvSpPr txBox="1">
            <a:spLocks noChangeArrowheads="1"/>
          </p:cNvSpPr>
          <p:nvPr/>
        </p:nvSpPr>
        <p:spPr bwMode="auto">
          <a:xfrm>
            <a:off x="723900" y="301652"/>
            <a:ext cx="10362022" cy="70326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nb-NO" altLang="vi-VN" sz="1500" b="1" dirty="0">
                <a:latin typeface="Arial" panose="020B0604020202020204" pitchFamily="34" charset="0"/>
              </a:rPr>
              <a:t> </a:t>
            </a:r>
            <a:r>
              <a:rPr lang="vi-VN" altLang="vi-VN" sz="1500" b="1" dirty="0">
                <a:latin typeface="Arial" panose="020B0604020202020204" pitchFamily="34" charset="0"/>
              </a:rPr>
              <a:t>Bài </a:t>
            </a:r>
            <a:r>
              <a:rPr lang="nb-NO" altLang="vi-VN" sz="1500" b="1" dirty="0">
                <a:latin typeface="Arial" panose="020B0604020202020204" pitchFamily="34" charset="0"/>
              </a:rPr>
              <a:t>28. ĐỀ-XI-MÉT. MI-LI-MÉT</a:t>
            </a:r>
            <a:endParaRPr lang="vi-VN" altLang="vi-VN" sz="1500" dirty="0">
              <a:latin typeface="Arial" panose="020B0604020202020204" pitchFamily="34" charset="0"/>
            </a:endParaRPr>
          </a:p>
          <a:p>
            <a:r>
              <a:rPr lang="nb-NO" altLang="vi-VN" sz="1500" dirty="0">
                <a:latin typeface="Arial" panose="020B0604020202020204" pitchFamily="34" charset="0"/>
              </a:rPr>
              <a:t>I. YÊU CẦU CẦN ĐẠT </a:t>
            </a:r>
            <a:endParaRPr lang="vi-VN" altLang="vi-VN" sz="1500" dirty="0">
              <a:latin typeface="Arial" panose="020B0604020202020204" pitchFamily="34" charset="0"/>
            </a:endParaRPr>
          </a:p>
          <a:p>
            <a:r>
              <a:rPr lang="nb-NO" altLang="vi-VN" sz="1500" b="1" dirty="0">
                <a:latin typeface="Arial" panose="020B0604020202020204" pitchFamily="34" charset="0"/>
              </a:rPr>
              <a:t>       </a:t>
            </a:r>
            <a:r>
              <a:rPr lang="pt-BR" altLang="vi-VN" sz="1500" dirty="0">
                <a:latin typeface="Arial" panose="020B0604020202020204" pitchFamily="34" charset="0"/>
              </a:rPr>
              <a:t>Học xong bài này, H</a:t>
            </a:r>
            <a:r>
              <a:rPr lang="vi-VN" altLang="vi-VN" sz="1500" dirty="0">
                <a:latin typeface="Arial" panose="020B0604020202020204" pitchFamily="34" charset="0"/>
              </a:rPr>
              <a:t>V</a:t>
            </a:r>
            <a:r>
              <a:rPr lang="pt-BR" altLang="vi-VN" sz="1500" dirty="0">
                <a:latin typeface="Arial" panose="020B0604020202020204" pitchFamily="34" charset="0"/>
              </a:rPr>
              <a:t> đạt các yêu cầu sau:</a:t>
            </a:r>
            <a:endParaRPr lang="vi-VN" altLang="vi-VN" sz="1500" dirty="0">
              <a:latin typeface="Arial" panose="020B0604020202020204" pitchFamily="34" charset="0"/>
            </a:endParaRPr>
          </a:p>
          <a:p>
            <a:r>
              <a:rPr lang="vi-VN" altLang="vi-VN" sz="1500" dirty="0">
                <a:latin typeface="Arial" panose="020B0604020202020204" pitchFamily="34" charset="0"/>
                <a:sym typeface="Symbol" panose="05050102010706020507" pitchFamily="18" charset="2"/>
              </a:rPr>
              <a:t>        </a:t>
            </a:r>
            <a:r>
              <a:rPr lang="nb-NO" altLang="vi-VN" sz="1500" dirty="0">
                <a:latin typeface="Arial" panose="020B0604020202020204" pitchFamily="34" charset="0"/>
                <a:sym typeface="Symbol" panose="05050102010706020507" pitchFamily="18" charset="2"/>
              </a:rPr>
              <a:t></a:t>
            </a:r>
            <a:r>
              <a:rPr lang="nb-NO" altLang="vi-VN" sz="1500" dirty="0">
                <a:latin typeface="Arial" panose="020B0604020202020204" pitchFamily="34" charset="0"/>
              </a:rPr>
              <a:t> </a:t>
            </a:r>
            <a:r>
              <a:rPr lang="vi-VN" altLang="vi-VN" sz="1500" dirty="0">
                <a:latin typeface="Arial" panose="020B0604020202020204" pitchFamily="34" charset="0"/>
              </a:rPr>
              <a:t>Cảm nhận được độ dài thực tế 1 dm, 1 mm. Đọc, viết đơn vị đo độ dài đề-xi-mét, mi-li-mét. Chuyển đổi được các đơn vị đo độ dài đã học.</a:t>
            </a:r>
          </a:p>
          <a:p>
            <a:r>
              <a:rPr lang="nb-NO" altLang="vi-VN" sz="1500" dirty="0">
                <a:latin typeface="Arial" panose="020B0604020202020204" pitchFamily="34" charset="0"/>
              </a:rPr>
              <a:t>        </a:t>
            </a:r>
            <a:r>
              <a:rPr lang="nb-NO" altLang="vi-VN" sz="1500" dirty="0">
                <a:latin typeface="Arial" panose="020B0604020202020204" pitchFamily="34" charset="0"/>
                <a:sym typeface="Symbol" panose="05050102010706020507" pitchFamily="18" charset="2"/>
              </a:rPr>
              <a:t></a:t>
            </a:r>
            <a:r>
              <a:rPr lang="nb-NO" altLang="vi-VN" sz="1500" dirty="0">
                <a:latin typeface="Arial" panose="020B0604020202020204" pitchFamily="34" charset="0"/>
              </a:rPr>
              <a:t> </a:t>
            </a:r>
            <a:r>
              <a:rPr lang="vi-VN" altLang="vi-VN" sz="1500" dirty="0">
                <a:latin typeface="Arial" panose="020B0604020202020204" pitchFamily="34" charset="0"/>
              </a:rPr>
              <a:t>Sử dụng thước đo độ dài với đơn vị đo dm,mm, vận dụng trong giải quyết các tình huống thực tế.</a:t>
            </a:r>
          </a:p>
          <a:p>
            <a:r>
              <a:rPr lang="da-DK" altLang="vi-VN" sz="1500" dirty="0">
                <a:latin typeface="Arial" panose="020B0604020202020204" pitchFamily="34" charset="0"/>
              </a:rPr>
              <a:t>        </a:t>
            </a:r>
            <a:r>
              <a:rPr lang="da-DK" altLang="vi-VN" sz="1500" dirty="0">
                <a:latin typeface="Arial" panose="020B0604020202020204" pitchFamily="34" charset="0"/>
                <a:sym typeface="Symbol" panose="05050102010706020507" pitchFamily="18" charset="2"/>
              </a:rPr>
              <a:t></a:t>
            </a:r>
            <a:r>
              <a:rPr lang="da-DK" altLang="vi-VN" sz="1500" dirty="0">
                <a:latin typeface="Arial" panose="020B0604020202020204" pitchFamily="34" charset="0"/>
              </a:rPr>
              <a:t> Phát triển NL giao tiếp toán học, NL giải quyết vấn đề toán học, NL sử dụng công cụ và phương tiện học toán thông qua các hoạt động quan sát, đo đạc, so sánh, trao đổi, nhận xét, chia sẻ ý kiến , sãn sàng hợp tác và giao tiếp với người khác.</a:t>
            </a:r>
            <a:endParaRPr lang="vi-VN" altLang="vi-VN" sz="1500" dirty="0">
              <a:latin typeface="Arial" panose="020B0604020202020204" pitchFamily="34" charset="0"/>
            </a:endParaRPr>
          </a:p>
          <a:p>
            <a:r>
              <a:rPr lang="vi-VN" altLang="vi-VN" sz="1500" dirty="0">
                <a:latin typeface="Arial" panose="020B0604020202020204" pitchFamily="34" charset="0"/>
              </a:rPr>
              <a:t>II. </a:t>
            </a:r>
            <a:r>
              <a:rPr lang="da-DK" altLang="vi-VN" sz="1500" dirty="0">
                <a:latin typeface="Arial" panose="020B0604020202020204" pitchFamily="34" charset="0"/>
              </a:rPr>
              <a:t>ĐỒ DÙNG DẠY HỌC</a:t>
            </a:r>
            <a:endParaRPr lang="vi-VN" altLang="vi-VN" sz="1500" dirty="0">
              <a:latin typeface="Arial" panose="020B0604020202020204" pitchFamily="34" charset="0"/>
            </a:endParaRPr>
          </a:p>
          <a:p>
            <a:r>
              <a:rPr lang="nb-NO" altLang="vi-VN" sz="1500" dirty="0">
                <a:latin typeface="Arial" panose="020B0604020202020204" pitchFamily="34" charset="0"/>
              </a:rPr>
              <a:t>        </a:t>
            </a:r>
            <a:r>
              <a:rPr lang="vi-VN" altLang="vi-VN" sz="1500" dirty="0">
                <a:latin typeface="Arial" panose="020B0604020202020204" pitchFamily="34" charset="0"/>
              </a:rPr>
              <a:t>‒ Thước thẳng, thước dây có vạch chia mi-li-mét.</a:t>
            </a:r>
          </a:p>
          <a:p>
            <a:r>
              <a:rPr lang="nb-NO" altLang="vi-VN" sz="1500" dirty="0">
                <a:latin typeface="Arial" panose="020B0604020202020204" pitchFamily="34" charset="0"/>
              </a:rPr>
              <a:t>        </a:t>
            </a:r>
            <a:r>
              <a:rPr lang="vi-VN" altLang="vi-VN" sz="1500" dirty="0">
                <a:latin typeface="Arial" panose="020B0604020202020204" pitchFamily="34" charset="0"/>
              </a:rPr>
              <a:t>‒ Một số băng giấy, sợi dây với độ dài xăng-ti-mét định trước.</a:t>
            </a:r>
          </a:p>
          <a:p>
            <a:r>
              <a:rPr lang="vi-VN" altLang="vi-VN" sz="1500" dirty="0">
                <a:latin typeface="Arial" panose="020B0604020202020204" pitchFamily="34" charset="0"/>
              </a:rPr>
              <a:t>III. CÁC HOẠT ĐỘNG DẠY HỌC CHỦ YẾU</a:t>
            </a:r>
          </a:p>
          <a:p>
            <a:r>
              <a:rPr lang="nb-NO" altLang="vi-VN" sz="1500" dirty="0">
                <a:latin typeface="Arial" panose="020B0604020202020204" pitchFamily="34" charset="0"/>
              </a:rPr>
              <a:t>        </a:t>
            </a:r>
            <a:r>
              <a:rPr lang="vi-VN" altLang="vi-VN" sz="1500" b="1" dirty="0">
                <a:latin typeface="Arial" panose="020B0604020202020204" pitchFamily="34" charset="0"/>
              </a:rPr>
              <a:t>A. Hoạt động khởi động </a:t>
            </a:r>
            <a:endParaRPr lang="vi-VN" altLang="vi-VN" sz="1500" dirty="0">
              <a:latin typeface="Arial" panose="020B0604020202020204" pitchFamily="34" charset="0"/>
            </a:endParaRPr>
          </a:p>
          <a:p>
            <a:r>
              <a:rPr lang="nb-NO" altLang="vi-VN" sz="1500" dirty="0">
                <a:latin typeface="Arial" panose="020B0604020202020204" pitchFamily="34" charset="0"/>
              </a:rPr>
              <a:t>       </a:t>
            </a:r>
            <a:r>
              <a:rPr lang="vi-VN" altLang="vi-VN" sz="1500" dirty="0">
                <a:latin typeface="Arial" panose="020B0604020202020204" pitchFamily="34" charset="0"/>
              </a:rPr>
              <a:t> </a:t>
            </a:r>
            <a:r>
              <a:rPr lang="nb-NO" altLang="vi-VN" sz="1500" dirty="0">
                <a:latin typeface="Arial" panose="020B0604020202020204" pitchFamily="34" charset="0"/>
              </a:rPr>
              <a:t> </a:t>
            </a:r>
            <a:r>
              <a:rPr lang="vi-VN" altLang="vi-VN" sz="1500" dirty="0">
                <a:latin typeface="Arial" panose="020B0604020202020204" pitchFamily="34" charset="0"/>
              </a:rPr>
              <a:t>‒ HV thực hiện đo một số băng giấy, sợi dây, cắt ra các đoạn có độ dài 10 cm</a:t>
            </a:r>
          </a:p>
          <a:p>
            <a:r>
              <a:rPr lang="vi-VN" altLang="vi-VN" sz="1500" dirty="0">
                <a:latin typeface="Arial" panose="020B0604020202020204" pitchFamily="34" charset="0"/>
              </a:rPr>
              <a:t>         ‒ HV quan sát các vạch chia trên thước kẻ nhận xét</a:t>
            </a:r>
          </a:p>
          <a:p>
            <a:r>
              <a:rPr lang="nb-NO" altLang="vi-VN" sz="1500" dirty="0">
                <a:latin typeface="Arial" panose="020B0604020202020204" pitchFamily="34" charset="0"/>
              </a:rPr>
              <a:t>        </a:t>
            </a:r>
            <a:r>
              <a:rPr lang="vi-VN" altLang="vi-VN" sz="1500" b="1" dirty="0">
                <a:latin typeface="Arial" panose="020B0604020202020204" pitchFamily="34" charset="0"/>
              </a:rPr>
              <a:t>B. Hoạt động hình thành kiến thức</a:t>
            </a:r>
            <a:endParaRPr lang="vi-VN" altLang="vi-VN" sz="1500" dirty="0">
              <a:latin typeface="Arial" panose="020B0604020202020204" pitchFamily="34" charset="0"/>
            </a:endParaRPr>
          </a:p>
          <a:p>
            <a:r>
              <a:rPr lang="nb-NO" altLang="vi-VN" sz="1500" dirty="0">
                <a:latin typeface="Arial" panose="020B0604020202020204" pitchFamily="34" charset="0"/>
              </a:rPr>
              <a:t>        </a:t>
            </a:r>
            <a:r>
              <a:rPr lang="vi-VN" altLang="vi-VN" sz="1500" b="1" dirty="0">
                <a:latin typeface="Arial" panose="020B0604020202020204" pitchFamily="34" charset="0"/>
              </a:rPr>
              <a:t>1.</a:t>
            </a:r>
            <a:r>
              <a:rPr lang="vi-VN" altLang="vi-VN" sz="1500" dirty="0">
                <a:latin typeface="Arial" panose="020B0604020202020204" pitchFamily="34" charset="0"/>
              </a:rPr>
              <a:t> GV giới thiệu</a:t>
            </a:r>
            <a:r>
              <a:rPr lang="nb-NO" altLang="vi-VN" sz="1500" dirty="0">
                <a:latin typeface="Arial" panose="020B0604020202020204" pitchFamily="34" charset="0"/>
              </a:rPr>
              <a:t> đơn vị đo độ dài đề-xi-mét. Hướng dẫn H</a:t>
            </a:r>
            <a:r>
              <a:rPr lang="vi-VN" altLang="vi-VN" sz="1500" dirty="0">
                <a:latin typeface="Arial" panose="020B0604020202020204" pitchFamily="34" charset="0"/>
              </a:rPr>
              <a:t>V</a:t>
            </a:r>
            <a:r>
              <a:rPr lang="nb-NO" altLang="vi-VN" sz="1500" dirty="0">
                <a:latin typeface="Arial" panose="020B0604020202020204" pitchFamily="34" charset="0"/>
              </a:rPr>
              <a:t> cách đọc, viết đơn vị đo đề-xi-mét</a:t>
            </a:r>
            <a:endParaRPr lang="vi-VN" altLang="vi-VN" sz="1500" dirty="0">
              <a:latin typeface="Arial" panose="020B0604020202020204" pitchFamily="34" charset="0"/>
            </a:endParaRPr>
          </a:p>
          <a:p>
            <a:r>
              <a:rPr lang="nb-NO" altLang="vi-VN" sz="1500" dirty="0">
                <a:latin typeface="Arial" panose="020B0604020202020204" pitchFamily="34" charset="0"/>
              </a:rPr>
              <a:t>        ‒ H</a:t>
            </a:r>
            <a:r>
              <a:rPr lang="vi-VN" altLang="vi-VN" sz="1500" dirty="0">
                <a:latin typeface="Arial" panose="020B0604020202020204" pitchFamily="34" charset="0"/>
              </a:rPr>
              <a:t>V</a:t>
            </a:r>
            <a:r>
              <a:rPr lang="nb-NO" altLang="vi-VN" sz="1500" dirty="0">
                <a:latin typeface="Arial" panose="020B0604020202020204" pitchFamily="34" charset="0"/>
              </a:rPr>
              <a:t> cầm băng giấy</a:t>
            </a:r>
            <a:r>
              <a:rPr lang="vi-VN" altLang="vi-VN" sz="1500" dirty="0">
                <a:latin typeface="Arial" panose="020B0604020202020204" pitchFamily="34" charset="0"/>
              </a:rPr>
              <a:t>/sợi dây</a:t>
            </a:r>
            <a:r>
              <a:rPr lang="nb-NO" altLang="vi-VN" sz="1500" dirty="0">
                <a:latin typeface="Arial" panose="020B0604020202020204" pitchFamily="34" charset="0"/>
              </a:rPr>
              <a:t> 10 cm (đã đo ở phần khởi động) đưa cho bạn cùng bàn, nói: “Băng giấy dài một đề-xi-mét”.</a:t>
            </a:r>
            <a:endParaRPr lang="vi-VN" altLang="vi-VN" sz="1500" dirty="0">
              <a:latin typeface="Arial" panose="020B0604020202020204" pitchFamily="34" charset="0"/>
            </a:endParaRPr>
          </a:p>
          <a:p>
            <a:r>
              <a:rPr lang="nb-NO" altLang="vi-VN" sz="1500" dirty="0">
                <a:latin typeface="Arial" panose="020B0604020202020204" pitchFamily="34" charset="0"/>
              </a:rPr>
              <a:t>         ‒ GV yêu cầu H</a:t>
            </a:r>
            <a:r>
              <a:rPr lang="vi-VN" altLang="vi-VN" sz="1500" dirty="0">
                <a:latin typeface="Arial" panose="020B0604020202020204" pitchFamily="34" charset="0"/>
              </a:rPr>
              <a:t>V</a:t>
            </a:r>
            <a:r>
              <a:rPr lang="nb-NO" altLang="vi-VN" sz="1500" dirty="0">
                <a:latin typeface="Arial" panose="020B0604020202020204" pitchFamily="34" charset="0"/>
              </a:rPr>
              <a:t> giơ sợi dây của nhóm đã đo trong phần khởi động. Hỏi sợi dây dài bao nhiêu đề-xi-mét? </a:t>
            </a:r>
            <a:endParaRPr lang="vi-VN" altLang="vi-VN" sz="1500" dirty="0">
              <a:latin typeface="Arial" panose="020B0604020202020204" pitchFamily="34" charset="0"/>
            </a:endParaRPr>
          </a:p>
          <a:p>
            <a:r>
              <a:rPr lang="nb-NO" altLang="vi-VN" sz="1500" b="1" dirty="0">
                <a:latin typeface="Arial" panose="020B0604020202020204" pitchFamily="34" charset="0"/>
              </a:rPr>
              <a:t>        </a:t>
            </a:r>
            <a:r>
              <a:rPr lang="vi-VN" altLang="vi-VN" sz="1500" b="1" dirty="0">
                <a:latin typeface="Arial" panose="020B0604020202020204" pitchFamily="34" charset="0"/>
              </a:rPr>
              <a:t>- </a:t>
            </a:r>
            <a:r>
              <a:rPr lang="nb-NO" altLang="vi-VN" sz="1500" dirty="0">
                <a:latin typeface="Arial" panose="020B0604020202020204" pitchFamily="34" charset="0"/>
              </a:rPr>
              <a:t>Cùng nhau nghĩ về độ dài 1 dm. Chia sẻ:</a:t>
            </a:r>
            <a:endParaRPr lang="vi-VN" altLang="vi-VN" sz="1500" dirty="0">
              <a:latin typeface="Arial" panose="020B0604020202020204" pitchFamily="34" charset="0"/>
            </a:endParaRPr>
          </a:p>
          <a:p>
            <a:r>
              <a:rPr lang="nb-NO" altLang="vi-VN" sz="1500" dirty="0">
                <a:latin typeface="Arial" panose="020B0604020202020204" pitchFamily="34" charset="0"/>
              </a:rPr>
              <a:t>            + </a:t>
            </a:r>
            <a:r>
              <a:rPr lang="vi-VN" altLang="vi-VN" sz="1500" dirty="0">
                <a:latin typeface="Arial" panose="020B0604020202020204" pitchFamily="34" charset="0"/>
              </a:rPr>
              <a:t>Đèn pin</a:t>
            </a:r>
            <a:r>
              <a:rPr lang="nb-NO" altLang="vi-VN" sz="1500" dirty="0">
                <a:latin typeface="Arial" panose="020B0604020202020204" pitchFamily="34" charset="0"/>
              </a:rPr>
              <a:t> dài hơn hay ngắn hơn 1 dm?</a:t>
            </a:r>
            <a:endParaRPr lang="vi-VN" altLang="vi-VN" sz="1500" dirty="0">
              <a:latin typeface="Arial" panose="020B0604020202020204" pitchFamily="34" charset="0"/>
            </a:endParaRPr>
          </a:p>
          <a:p>
            <a:r>
              <a:rPr lang="nb-NO" altLang="vi-VN" sz="1500" dirty="0">
                <a:latin typeface="Arial" panose="020B0604020202020204" pitchFamily="34" charset="0"/>
              </a:rPr>
              <a:t>            + </a:t>
            </a:r>
            <a:r>
              <a:rPr lang="vi-VN" altLang="vi-VN" sz="1500" dirty="0">
                <a:latin typeface="Arial" panose="020B0604020202020204" pitchFamily="34" charset="0"/>
              </a:rPr>
              <a:t>Gang tay/ngón tay của bạn </a:t>
            </a:r>
            <a:r>
              <a:rPr lang="nb-NO" altLang="vi-VN" sz="1500" dirty="0">
                <a:latin typeface="Arial" panose="020B0604020202020204" pitchFamily="34" charset="0"/>
              </a:rPr>
              <a:t>dài hơn hay ngắn hơn 1 dm?</a:t>
            </a:r>
            <a:endParaRPr lang="vi-VN" altLang="vi-VN" sz="1500" dirty="0">
              <a:latin typeface="Arial" panose="020B0604020202020204" pitchFamily="34" charset="0"/>
            </a:endParaRPr>
          </a:p>
          <a:p>
            <a:r>
              <a:rPr lang="vi-VN" altLang="vi-VN" sz="1500" b="1" dirty="0">
                <a:solidFill>
                  <a:srgbClr val="002060"/>
                </a:solidFill>
                <a:latin typeface="Arial" panose="020B0604020202020204" pitchFamily="34" charset="0"/>
              </a:rPr>
              <a:t>      2</a:t>
            </a:r>
            <a:r>
              <a:rPr lang="vi-VN" altLang="vi-VN" sz="1500" b="1" dirty="0">
                <a:latin typeface="Arial" panose="020B0604020202020204" pitchFamily="34" charset="0"/>
              </a:rPr>
              <a:t>.</a:t>
            </a:r>
            <a:r>
              <a:rPr lang="vi-VN" altLang="vi-VN" sz="1500" dirty="0">
                <a:latin typeface="Arial" panose="020B0604020202020204" pitchFamily="34" charset="0"/>
              </a:rPr>
              <a:t> GV giới thiệu</a:t>
            </a:r>
            <a:r>
              <a:rPr lang="nb-NO" altLang="vi-VN" sz="1500" dirty="0">
                <a:latin typeface="Arial" panose="020B0604020202020204" pitchFamily="34" charset="0"/>
              </a:rPr>
              <a:t> đơn v</a:t>
            </a:r>
            <a:r>
              <a:rPr lang="vi-VN" altLang="vi-VN" sz="1500" dirty="0">
                <a:latin typeface="Arial" panose="020B0604020202020204" pitchFamily="34" charset="0"/>
              </a:rPr>
              <a:t> mi-li-mét </a:t>
            </a:r>
            <a:r>
              <a:rPr lang="nb-NO" altLang="vi-VN" sz="1500" dirty="0">
                <a:latin typeface="Arial" panose="020B0604020202020204" pitchFamily="34" charset="0"/>
              </a:rPr>
              <a:t>ị đo độ dài </a:t>
            </a:r>
            <a:r>
              <a:rPr lang="vi-VN" altLang="vi-VN" sz="1500" dirty="0">
                <a:latin typeface="Arial" panose="020B0604020202020204" pitchFamily="34" charset="0"/>
              </a:rPr>
              <a:t>mi-li-mét</a:t>
            </a:r>
            <a:r>
              <a:rPr lang="nb-NO" altLang="vi-VN" sz="1500" dirty="0">
                <a:latin typeface="Arial" panose="020B0604020202020204" pitchFamily="34" charset="0"/>
              </a:rPr>
              <a:t>. Hướng dẫn H</a:t>
            </a:r>
            <a:r>
              <a:rPr lang="vi-VN" altLang="vi-VN" sz="1500" dirty="0">
                <a:latin typeface="Arial" panose="020B0604020202020204" pitchFamily="34" charset="0"/>
              </a:rPr>
              <a:t>V</a:t>
            </a:r>
            <a:r>
              <a:rPr lang="nb-NO" altLang="vi-VN" sz="1500" dirty="0">
                <a:latin typeface="Arial" panose="020B0604020202020204" pitchFamily="34" charset="0"/>
              </a:rPr>
              <a:t> cách đọc, viết đơn vị đo đề-xi-mét</a:t>
            </a:r>
            <a:endParaRPr lang="vi-VN" altLang="vi-VN" sz="1500" dirty="0">
              <a:latin typeface="Arial" panose="020B0604020202020204" pitchFamily="34" charset="0"/>
            </a:endParaRPr>
          </a:p>
          <a:p>
            <a:r>
              <a:rPr lang="vi-VN" altLang="vi-VN" sz="1500" b="1" dirty="0">
                <a:latin typeface="Arial" panose="020B0604020202020204" pitchFamily="34" charset="0"/>
              </a:rPr>
              <a:t>         </a:t>
            </a:r>
            <a:r>
              <a:rPr lang="nb-NO" altLang="vi-VN" sz="1500" b="1" dirty="0">
                <a:latin typeface="Arial" panose="020B0604020202020204" pitchFamily="34" charset="0"/>
              </a:rPr>
              <a:t> </a:t>
            </a:r>
            <a:r>
              <a:rPr lang="vi-VN" altLang="vi-VN" sz="1500" b="1" dirty="0">
                <a:latin typeface="Arial" panose="020B0604020202020204" pitchFamily="34" charset="0"/>
              </a:rPr>
              <a:t>- </a:t>
            </a:r>
            <a:r>
              <a:rPr lang="nb-NO" altLang="vi-VN" sz="1500" dirty="0">
                <a:latin typeface="Arial" panose="020B0604020202020204" pitchFamily="34" charset="0"/>
              </a:rPr>
              <a:t>Cùng nhau nghĩ về độ dài </a:t>
            </a:r>
            <a:r>
              <a:rPr lang="vi-VN" altLang="vi-VN" sz="1500" dirty="0">
                <a:latin typeface="Arial" panose="020B0604020202020204" pitchFamily="34" charset="0"/>
              </a:rPr>
              <a:t>1</a:t>
            </a:r>
            <a:r>
              <a:rPr lang="nb-NO" altLang="vi-VN" sz="1500" dirty="0">
                <a:latin typeface="Arial" panose="020B0604020202020204" pitchFamily="34" charset="0"/>
              </a:rPr>
              <a:t> </a:t>
            </a:r>
            <a:r>
              <a:rPr lang="vi-VN" altLang="vi-VN" sz="1500" dirty="0">
                <a:latin typeface="Arial" panose="020B0604020202020204" pitchFamily="34" charset="0"/>
              </a:rPr>
              <a:t>mm</a:t>
            </a:r>
            <a:r>
              <a:rPr lang="nb-NO" altLang="vi-VN" sz="1500" dirty="0">
                <a:latin typeface="Arial" panose="020B0604020202020204" pitchFamily="34" charset="0"/>
              </a:rPr>
              <a:t>. Chia sẻ:</a:t>
            </a:r>
            <a:endParaRPr lang="vi-VN" altLang="vi-VN" sz="1500" dirty="0">
              <a:latin typeface="Arial" panose="020B0604020202020204" pitchFamily="34" charset="0"/>
            </a:endParaRPr>
          </a:p>
          <a:p>
            <a:r>
              <a:rPr lang="nb-NO" altLang="vi-VN" sz="1500" dirty="0">
                <a:latin typeface="Arial" panose="020B0604020202020204" pitchFamily="34" charset="0"/>
              </a:rPr>
              <a:t>            + </a:t>
            </a:r>
            <a:r>
              <a:rPr lang="vi-VN" altLang="vi-VN" sz="1500" dirty="0">
                <a:latin typeface="Arial" panose="020B0604020202020204" pitchFamily="34" charset="0"/>
              </a:rPr>
              <a:t>Bao nhiêu tờ giấy dầy khoảng 1 mm?</a:t>
            </a:r>
          </a:p>
          <a:p>
            <a:r>
              <a:rPr lang="nb-NO" altLang="vi-VN" sz="1500" dirty="0">
                <a:latin typeface="Arial" panose="020B0604020202020204" pitchFamily="34" charset="0"/>
              </a:rPr>
              <a:t>            + </a:t>
            </a:r>
            <a:r>
              <a:rPr lang="vi-VN" altLang="vi-VN" sz="1500" dirty="0">
                <a:latin typeface="Arial" panose="020B0604020202020204" pitchFamily="34" charset="0"/>
              </a:rPr>
              <a:t>Chìa khoa của bạn dài khoảng bao nhiêu mm</a:t>
            </a:r>
            <a:r>
              <a:rPr lang="nb-NO" altLang="vi-VN" sz="1500" dirty="0">
                <a:latin typeface="Arial" panose="020B0604020202020204" pitchFamily="34" charset="0"/>
              </a:rPr>
              <a:t>?</a:t>
            </a:r>
            <a:r>
              <a:rPr lang="vi-VN" altLang="vi-VN" sz="1500" dirty="0">
                <a:latin typeface="Arial" panose="020B0604020202020204" pitchFamily="34" charset="0"/>
              </a:rPr>
              <a:t> Đo để kiểm tra và nêu kết quả.</a:t>
            </a:r>
          </a:p>
          <a:p>
            <a:r>
              <a:rPr lang="vi-VN" altLang="vi-VN" sz="1600" dirty="0">
                <a:latin typeface="Arial" panose="020B0604020202020204" pitchFamily="34" charset="0"/>
              </a:rPr>
              <a:t>       3.</a:t>
            </a:r>
            <a:r>
              <a:rPr lang="pt-BR" altLang="vi-VN" sz="1600" dirty="0">
                <a:latin typeface="Arial" panose="020B0604020202020204" pitchFamily="34" charset="0"/>
              </a:rPr>
              <a:t>H</a:t>
            </a:r>
            <a:r>
              <a:rPr lang="vi-VN" altLang="vi-VN" sz="1600" dirty="0">
                <a:latin typeface="Arial" panose="020B0604020202020204" pitchFamily="34" charset="0"/>
              </a:rPr>
              <a:t>V</a:t>
            </a:r>
            <a:r>
              <a:rPr lang="pt-BR" altLang="vi-VN" sz="1600" dirty="0">
                <a:latin typeface="Arial" panose="020B0604020202020204" pitchFamily="34" charset="0"/>
              </a:rPr>
              <a:t> lấy thước, quan sát thước, chỉ cho bạn xem độ dài 1 dm, 2 dm</a:t>
            </a:r>
            <a:r>
              <a:rPr lang="vi-VN" altLang="vi-VN" sz="1600" dirty="0">
                <a:latin typeface="Arial" panose="020B0604020202020204" pitchFamily="34" charset="0"/>
              </a:rPr>
              <a:t>, 5 mm,....</a:t>
            </a:r>
            <a:r>
              <a:rPr lang="pt-BR" altLang="vi-VN" sz="1600" dirty="0">
                <a:latin typeface="Arial" panose="020B0604020202020204" pitchFamily="34" charset="0"/>
              </a:rPr>
              <a:t> trên thước</a:t>
            </a:r>
            <a:endParaRPr lang="vi-VN" altLang="vi-VN" sz="1500" dirty="0">
              <a:latin typeface="Arial" panose="020B0604020202020204" pitchFamily="34" charset="0"/>
            </a:endParaRPr>
          </a:p>
          <a:p>
            <a:endParaRPr lang="en-US" altLang="vi-VN" sz="1500" b="1" dirty="0">
              <a:solidFill>
                <a:srgbClr val="002060"/>
              </a:solidFill>
              <a:latin typeface="Arial" panose="020B0604020202020204" pitchFamily="34" charset="0"/>
            </a:endParaRPr>
          </a:p>
        </p:txBody>
      </p:sp>
      <p:sp>
        <p:nvSpPr>
          <p:cNvPr id="141315" name="TextBox 5">
            <a:extLst>
              <a:ext uri="{FF2B5EF4-FFF2-40B4-BE49-F238E27FC236}">
                <a16:creationId xmlns:a16="http://schemas.microsoft.com/office/drawing/2014/main" id="{D624B0F2-10DC-45C9-9027-5425A4AF118E}"/>
              </a:ext>
            </a:extLst>
          </p:cNvPr>
          <p:cNvSpPr txBox="1">
            <a:spLocks noChangeArrowheads="1"/>
          </p:cNvSpPr>
          <p:nvPr/>
        </p:nvSpPr>
        <p:spPr bwMode="auto">
          <a:xfrm>
            <a:off x="297181" y="-42545"/>
            <a:ext cx="1153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400" b="1" dirty="0" err="1">
                <a:solidFill>
                  <a:srgbClr val="002060"/>
                </a:solidFill>
                <a:latin typeface="Arial" panose="020B0604020202020204" pitchFamily="34" charset="0"/>
              </a:rPr>
              <a:t>Gợi</a:t>
            </a:r>
            <a:r>
              <a:rPr lang="en-US" altLang="vi-VN" sz="2400" b="1" dirty="0">
                <a:solidFill>
                  <a:srgbClr val="002060"/>
                </a:solidFill>
                <a:latin typeface="Arial" panose="020B0604020202020204" pitchFamily="34" charset="0"/>
              </a:rPr>
              <a:t> ý </a:t>
            </a:r>
            <a:r>
              <a:rPr lang="en-US" altLang="vi-VN" sz="2400" b="1" dirty="0" err="1">
                <a:solidFill>
                  <a:srgbClr val="002060"/>
                </a:solidFill>
                <a:latin typeface="Arial" panose="020B0604020202020204" pitchFamily="34" charset="0"/>
              </a:rPr>
              <a:t>kế</a:t>
            </a:r>
            <a:r>
              <a:rPr lang="en-US" altLang="vi-VN" sz="2400" b="1" dirty="0">
                <a:solidFill>
                  <a:srgbClr val="002060"/>
                </a:solidFill>
                <a:latin typeface="Arial" panose="020B0604020202020204" pitchFamily="34" charset="0"/>
              </a:rPr>
              <a:t> </a:t>
            </a:r>
            <a:r>
              <a:rPr lang="en-US" altLang="vi-VN" sz="2400" b="1" dirty="0" err="1">
                <a:solidFill>
                  <a:srgbClr val="002060"/>
                </a:solidFill>
                <a:latin typeface="Arial" panose="020B0604020202020204" pitchFamily="34" charset="0"/>
              </a:rPr>
              <a:t>hoạch</a:t>
            </a:r>
            <a:r>
              <a:rPr lang="en-US" altLang="vi-VN" sz="2400" b="1" dirty="0">
                <a:solidFill>
                  <a:srgbClr val="002060"/>
                </a:solidFill>
                <a:latin typeface="Arial" panose="020B0604020202020204" pitchFamily="34" charset="0"/>
              </a:rPr>
              <a:t> </a:t>
            </a:r>
            <a:r>
              <a:rPr lang="en-US" altLang="vi-VN" sz="2400" b="1" dirty="0" err="1">
                <a:solidFill>
                  <a:srgbClr val="002060"/>
                </a:solidFill>
                <a:latin typeface="Arial" panose="020B0604020202020204" pitchFamily="34" charset="0"/>
              </a:rPr>
              <a:t>bài</a:t>
            </a:r>
            <a:r>
              <a:rPr lang="en-US" altLang="vi-VN" sz="2400" b="1" dirty="0">
                <a:solidFill>
                  <a:srgbClr val="002060"/>
                </a:solidFill>
                <a:latin typeface="Arial" panose="020B0604020202020204" pitchFamily="34" charset="0"/>
              </a:rPr>
              <a:t> </a:t>
            </a:r>
            <a:r>
              <a:rPr lang="en-US" altLang="vi-VN" sz="2400" b="1" dirty="0" err="1">
                <a:solidFill>
                  <a:srgbClr val="002060"/>
                </a:solidFill>
                <a:latin typeface="Arial" panose="020B0604020202020204" pitchFamily="34" charset="0"/>
              </a:rPr>
              <a:t>học</a:t>
            </a:r>
            <a:endParaRPr lang="en-US" altLang="vi-VN" sz="2400" b="1" dirty="0">
              <a:solidFill>
                <a:srgbClr val="002060"/>
              </a:solidFill>
              <a:latin typeface="Arial" panose="020B0604020202020204" pitchFamily="34" charset="0"/>
            </a:endParaRPr>
          </a:p>
          <a:p>
            <a:pPr algn="ctr"/>
            <a:r>
              <a:rPr lang="en-US" altLang="vi-VN" sz="2400" b="1" dirty="0">
                <a:solidFill>
                  <a:srgbClr val="002060"/>
                </a:solidFill>
                <a:latin typeface="Arial" panose="020B0604020202020204" pitchFamily="34" charset="0"/>
              </a:rPr>
              <a:t>                                  </a:t>
            </a:r>
          </a:p>
        </p:txBody>
      </p:sp>
    </p:spTree>
    <p:extLst>
      <p:ext uri="{BB962C8B-B14F-4D97-AF65-F5344CB8AC3E}">
        <p14:creationId xmlns:p14="http://schemas.microsoft.com/office/powerpoint/2010/main" val="23754792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FABCED-EAE0-4F5C-8F54-90B92C95861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E242A1D-4F54-4CDF-9163-87BC9356B811}" type="slidenum">
              <a:rPr lang="vi-VN" altLang="vi-VN">
                <a:solidFill>
                  <a:srgbClr val="000000"/>
                </a:solidFill>
                <a:latin typeface="Arial" panose="020B0604020202020204" pitchFamily="34" charset="0"/>
              </a:rPr>
              <a:pPr/>
              <a:t>64</a:t>
            </a:fld>
            <a:endParaRPr lang="vi-VN" altLang="vi-VN">
              <a:solidFill>
                <a:srgbClr val="000000"/>
              </a:solidFill>
              <a:latin typeface="Arial" panose="020B0604020202020204" pitchFamily="34" charset="0"/>
            </a:endParaRPr>
          </a:p>
        </p:txBody>
      </p:sp>
      <p:sp>
        <p:nvSpPr>
          <p:cNvPr id="142339" name="TextBox 6">
            <a:extLst>
              <a:ext uri="{FF2B5EF4-FFF2-40B4-BE49-F238E27FC236}">
                <a16:creationId xmlns:a16="http://schemas.microsoft.com/office/drawing/2014/main" id="{583DA2CB-E7DC-423B-A13E-05067ADB3113}"/>
              </a:ext>
            </a:extLst>
          </p:cNvPr>
          <p:cNvSpPr txBox="1">
            <a:spLocks noChangeArrowheads="1"/>
          </p:cNvSpPr>
          <p:nvPr/>
        </p:nvSpPr>
        <p:spPr bwMode="auto">
          <a:xfrm>
            <a:off x="723900" y="274638"/>
            <a:ext cx="11041063" cy="590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nb-NO" altLang="vi-VN" dirty="0">
                <a:latin typeface="Arial" panose="020B0604020202020204" pitchFamily="34" charset="0"/>
              </a:rPr>
              <a:t> </a:t>
            </a:r>
            <a:r>
              <a:rPr lang="vi-VN" altLang="vi-VN" b="1" dirty="0">
                <a:latin typeface="Arial" panose="020B0604020202020204" pitchFamily="34" charset="0"/>
              </a:rPr>
              <a:t>C. Hoạt động luyện tập</a:t>
            </a:r>
            <a:r>
              <a:rPr lang="nb-NO" altLang="vi-VN" b="1" dirty="0">
                <a:latin typeface="Arial" panose="020B0604020202020204" pitchFamily="34" charset="0"/>
              </a:rPr>
              <a:t>, </a:t>
            </a:r>
            <a:r>
              <a:rPr lang="vi-VN" altLang="vi-VN" b="1" dirty="0">
                <a:latin typeface="Arial" panose="020B0604020202020204" pitchFamily="34" charset="0"/>
              </a:rPr>
              <a:t>thực hành</a:t>
            </a:r>
            <a:r>
              <a:rPr lang="nb-NO" altLang="vi-VN" b="1" dirty="0">
                <a:latin typeface="Arial" panose="020B0604020202020204" pitchFamily="34" charset="0"/>
              </a:rPr>
              <a:t>.</a:t>
            </a:r>
            <a:endParaRPr lang="vi-VN" altLang="vi-VN" dirty="0">
              <a:latin typeface="Arial" panose="020B0604020202020204" pitchFamily="34" charset="0"/>
            </a:endParaRPr>
          </a:p>
          <a:p>
            <a:r>
              <a:rPr lang="nb-NO" altLang="vi-VN" dirty="0">
                <a:latin typeface="Arial" panose="020B0604020202020204" pitchFamily="34" charset="0"/>
              </a:rPr>
              <a:t>        </a:t>
            </a:r>
            <a:r>
              <a:rPr lang="pt-BR" altLang="vi-VN" b="1" dirty="0">
                <a:latin typeface="Arial" panose="020B0604020202020204" pitchFamily="34" charset="0"/>
              </a:rPr>
              <a:t>Bài 1. </a:t>
            </a:r>
            <a:r>
              <a:rPr lang="pt-BR" altLang="vi-VN" dirty="0">
                <a:latin typeface="Arial" panose="020B0604020202020204" pitchFamily="34" charset="0"/>
              </a:rPr>
              <a:t>H</a:t>
            </a:r>
            <a:r>
              <a:rPr lang="vi-VN" altLang="vi-VN" dirty="0">
                <a:latin typeface="Arial" panose="020B0604020202020204" pitchFamily="34" charset="0"/>
              </a:rPr>
              <a:t>V</a:t>
            </a:r>
            <a:r>
              <a:rPr lang="pt-BR" altLang="vi-VN" dirty="0">
                <a:latin typeface="Arial" panose="020B0604020202020204" pitchFamily="34" charset="0"/>
              </a:rPr>
              <a:t> thực hiện theo cặp: mỗi cá nhân HS quan sát hình vẽ, </a:t>
            </a:r>
            <a:r>
              <a:rPr lang="vi-VN" altLang="vi-VN" dirty="0">
                <a:latin typeface="Arial" panose="020B0604020202020204" pitchFamily="34" charset="0"/>
              </a:rPr>
              <a:t>đo , viết số đo và nêu </a:t>
            </a:r>
            <a:r>
              <a:rPr lang="pt-BR" altLang="vi-VN" dirty="0">
                <a:latin typeface="Arial" panose="020B0604020202020204" pitchFamily="34" charset="0"/>
              </a:rPr>
              <a:t>số đo mỗi đồ vật trong hình vẽ.</a:t>
            </a:r>
            <a:endParaRPr lang="vi-VN" altLang="vi-VN" dirty="0">
              <a:latin typeface="Arial" panose="020B0604020202020204" pitchFamily="34" charset="0"/>
            </a:endParaRPr>
          </a:p>
          <a:p>
            <a:r>
              <a:rPr lang="vi-VN" altLang="vi-VN" b="1" dirty="0">
                <a:latin typeface="Arial" panose="020B0604020202020204" pitchFamily="34" charset="0"/>
              </a:rPr>
              <a:t>       </a:t>
            </a:r>
            <a:r>
              <a:rPr lang="pt-BR" altLang="vi-VN" b="1" dirty="0">
                <a:latin typeface="Arial" panose="020B0604020202020204" pitchFamily="34" charset="0"/>
              </a:rPr>
              <a:t>Bài </a:t>
            </a:r>
            <a:r>
              <a:rPr lang="vi-VN" altLang="vi-VN" b="1" dirty="0">
                <a:latin typeface="Arial" panose="020B0604020202020204" pitchFamily="34" charset="0"/>
              </a:rPr>
              <a:t>2</a:t>
            </a:r>
            <a:r>
              <a:rPr lang="pt-BR" altLang="vi-VN" b="1" dirty="0">
                <a:latin typeface="Arial" panose="020B0604020202020204" pitchFamily="34" charset="0"/>
              </a:rPr>
              <a:t>. </a:t>
            </a:r>
            <a:r>
              <a:rPr lang="pt-BR" altLang="vi-VN" dirty="0">
                <a:latin typeface="Arial" panose="020B0604020202020204" pitchFamily="34" charset="0"/>
              </a:rPr>
              <a:t>H</a:t>
            </a:r>
            <a:r>
              <a:rPr lang="vi-VN" altLang="vi-VN" dirty="0">
                <a:latin typeface="Arial" panose="020B0604020202020204" pitchFamily="34" charset="0"/>
              </a:rPr>
              <a:t>V</a:t>
            </a:r>
            <a:r>
              <a:rPr lang="pt-BR" altLang="vi-VN" dirty="0">
                <a:latin typeface="Arial" panose="020B0604020202020204" pitchFamily="34" charset="0"/>
              </a:rPr>
              <a:t> thực hiện các thao tác:</a:t>
            </a:r>
            <a:endParaRPr lang="vi-VN" altLang="vi-VN" dirty="0">
              <a:latin typeface="Arial" panose="020B0604020202020204" pitchFamily="34" charset="0"/>
            </a:endParaRPr>
          </a:p>
          <a:p>
            <a:r>
              <a:rPr lang="nb-NO" altLang="vi-VN" dirty="0">
                <a:latin typeface="Arial" panose="020B0604020202020204" pitchFamily="34" charset="0"/>
              </a:rPr>
              <a:t>        ‒ </a:t>
            </a:r>
            <a:r>
              <a:rPr lang="pt-BR" altLang="vi-VN" dirty="0">
                <a:latin typeface="Arial" panose="020B0604020202020204" pitchFamily="34" charset="0"/>
              </a:rPr>
              <a:t>Đổi các số đo độ dài từ đề-xi-mét sang xăng-ti-mét và ngược lại.</a:t>
            </a:r>
            <a:endParaRPr lang="vi-VN" altLang="vi-VN" dirty="0">
              <a:latin typeface="Arial" panose="020B0604020202020204" pitchFamily="34" charset="0"/>
            </a:endParaRPr>
          </a:p>
          <a:p>
            <a:r>
              <a:rPr lang="nb-NO" altLang="vi-VN" dirty="0">
                <a:latin typeface="Arial" panose="020B0604020202020204" pitchFamily="34" charset="0"/>
              </a:rPr>
              <a:t>        ‒ </a:t>
            </a:r>
            <a:r>
              <a:rPr lang="vi-VN" altLang="vi-VN" dirty="0">
                <a:latin typeface="Arial" panose="020B0604020202020204" pitchFamily="34" charset="0"/>
              </a:rPr>
              <a:t>N</a:t>
            </a:r>
            <a:r>
              <a:rPr lang="pt-BR" altLang="vi-VN" dirty="0">
                <a:latin typeface="Arial" panose="020B0604020202020204" pitchFamily="34" charset="0"/>
              </a:rPr>
              <a:t>ói cho bạn nghe cách làm, rút ra những lưu ý khi thực hiện số đo độ dài từ đề-xi-mét sang xăng-ti-mét và ngược lại.</a:t>
            </a:r>
            <a:endParaRPr lang="vi-VN" altLang="vi-VN" dirty="0">
              <a:latin typeface="Arial" panose="020B0604020202020204" pitchFamily="34" charset="0"/>
            </a:endParaRPr>
          </a:p>
          <a:p>
            <a:r>
              <a:rPr lang="nb-NO" altLang="vi-VN" dirty="0">
                <a:latin typeface="Arial" panose="020B0604020202020204" pitchFamily="34" charset="0"/>
              </a:rPr>
              <a:t> </a:t>
            </a:r>
            <a:r>
              <a:rPr lang="vi-VN" altLang="vi-VN" dirty="0">
                <a:latin typeface="Arial" panose="020B0604020202020204" pitchFamily="34" charset="0"/>
              </a:rPr>
              <a:t>      </a:t>
            </a:r>
            <a:r>
              <a:rPr lang="pt-BR" altLang="vi-VN" b="1" dirty="0">
                <a:latin typeface="Arial" panose="020B0604020202020204" pitchFamily="34" charset="0"/>
              </a:rPr>
              <a:t>Bài </a:t>
            </a:r>
            <a:r>
              <a:rPr lang="vi-VN" altLang="vi-VN" b="1" dirty="0">
                <a:latin typeface="Arial" panose="020B0604020202020204" pitchFamily="34" charset="0"/>
              </a:rPr>
              <a:t>3</a:t>
            </a:r>
            <a:r>
              <a:rPr lang="pt-BR" altLang="vi-VN" b="1" dirty="0">
                <a:latin typeface="Arial" panose="020B0604020202020204" pitchFamily="34" charset="0"/>
              </a:rPr>
              <a:t>. </a:t>
            </a:r>
            <a:r>
              <a:rPr lang="pt-BR" altLang="vi-VN" dirty="0">
                <a:latin typeface="Arial" panose="020B0604020202020204" pitchFamily="34" charset="0"/>
              </a:rPr>
              <a:t>H</a:t>
            </a:r>
            <a:r>
              <a:rPr lang="vi-VN" altLang="vi-VN" dirty="0">
                <a:latin typeface="Arial" panose="020B0604020202020204" pitchFamily="34" charset="0"/>
              </a:rPr>
              <a:t>V</a:t>
            </a:r>
            <a:r>
              <a:rPr lang="pt-BR" altLang="vi-VN" dirty="0">
                <a:latin typeface="Arial" panose="020B0604020202020204" pitchFamily="34" charset="0"/>
              </a:rPr>
              <a:t> thực hiện theo cặp: mỗi cá nhân HS quan sát hình vẽ, </a:t>
            </a:r>
            <a:r>
              <a:rPr lang="vi-VN" altLang="vi-VN" dirty="0">
                <a:latin typeface="Arial" panose="020B0604020202020204" pitchFamily="34" charset="0"/>
              </a:rPr>
              <a:t>đo , viết số đo và nêu </a:t>
            </a:r>
            <a:r>
              <a:rPr lang="pt-BR" altLang="vi-VN" dirty="0">
                <a:latin typeface="Arial" panose="020B0604020202020204" pitchFamily="34" charset="0"/>
              </a:rPr>
              <a:t>số đo mỗi đồ vật trong hình vẽ.</a:t>
            </a:r>
            <a:r>
              <a:rPr lang="nb-NO" altLang="vi-VN" dirty="0">
                <a:latin typeface="Arial" panose="020B0604020202020204" pitchFamily="34" charset="0"/>
              </a:rPr>
              <a:t>       </a:t>
            </a:r>
            <a:endParaRPr lang="vi-VN" altLang="vi-VN" dirty="0">
              <a:latin typeface="Arial" panose="020B0604020202020204" pitchFamily="34" charset="0"/>
            </a:endParaRPr>
          </a:p>
          <a:p>
            <a:r>
              <a:rPr lang="nb-NO" altLang="vi-VN" dirty="0">
                <a:latin typeface="Arial" panose="020B0604020202020204" pitchFamily="34" charset="0"/>
              </a:rPr>
              <a:t> </a:t>
            </a:r>
            <a:r>
              <a:rPr lang="vi-VN" altLang="vi-VN" dirty="0">
                <a:latin typeface="Arial" panose="020B0604020202020204" pitchFamily="34" charset="0"/>
              </a:rPr>
              <a:t>      </a:t>
            </a:r>
            <a:r>
              <a:rPr lang="pt-BR" altLang="vi-VN" b="1" dirty="0">
                <a:latin typeface="Arial" panose="020B0604020202020204" pitchFamily="34" charset="0"/>
              </a:rPr>
              <a:t>Bài 4. </a:t>
            </a:r>
            <a:r>
              <a:rPr lang="pt-BR" altLang="vi-VN" dirty="0">
                <a:latin typeface="Arial" panose="020B0604020202020204" pitchFamily="34" charset="0"/>
              </a:rPr>
              <a:t>HS thực hiện các thao tác:</a:t>
            </a:r>
            <a:endParaRPr lang="vi-VN" altLang="vi-VN" dirty="0">
              <a:latin typeface="Arial" panose="020B0604020202020204" pitchFamily="34" charset="0"/>
            </a:endParaRPr>
          </a:p>
          <a:p>
            <a:r>
              <a:rPr lang="nb-NO" altLang="vi-VN" dirty="0">
                <a:latin typeface="Arial" panose="020B0604020202020204" pitchFamily="34" charset="0"/>
              </a:rPr>
              <a:t>        ‒ </a:t>
            </a:r>
            <a:r>
              <a:rPr lang="pt-BR" altLang="vi-VN" dirty="0">
                <a:latin typeface="Arial" panose="020B0604020202020204" pitchFamily="34" charset="0"/>
              </a:rPr>
              <a:t>Quan sát mẫu và nói cách thực hiện phép tính có số đo độ dài đề-xi-mét</a:t>
            </a:r>
            <a:r>
              <a:rPr lang="vi-VN" altLang="vi-VN" dirty="0">
                <a:latin typeface="Arial" panose="020B0604020202020204" pitchFamily="34" charset="0"/>
              </a:rPr>
              <a:t>, mi-li-mét</a:t>
            </a:r>
            <a:r>
              <a:rPr lang="pt-BR" altLang="vi-VN" dirty="0">
                <a:latin typeface="Arial" panose="020B0604020202020204" pitchFamily="34" charset="0"/>
              </a:rPr>
              <a:t>. </a:t>
            </a:r>
            <a:endParaRPr lang="vi-VN" altLang="vi-VN" dirty="0">
              <a:latin typeface="Arial" panose="020B0604020202020204" pitchFamily="34" charset="0"/>
            </a:endParaRPr>
          </a:p>
          <a:p>
            <a:r>
              <a:rPr lang="nb-NO" altLang="vi-VN" dirty="0">
                <a:latin typeface="Arial" panose="020B0604020202020204" pitchFamily="34" charset="0"/>
              </a:rPr>
              <a:t>        ‒ </a:t>
            </a:r>
            <a:r>
              <a:rPr lang="pt-BR" altLang="vi-VN" dirty="0">
                <a:latin typeface="Arial" panose="020B0604020202020204" pitchFamily="34" charset="0"/>
              </a:rPr>
              <a:t>Thực hiện phép tính có số đo độ dài đề-xi-mét</a:t>
            </a:r>
            <a:r>
              <a:rPr lang="vi-VN" altLang="vi-VN" dirty="0">
                <a:latin typeface="Arial" panose="020B0604020202020204" pitchFamily="34" charset="0"/>
              </a:rPr>
              <a:t>, mi-li-mét</a:t>
            </a:r>
            <a:r>
              <a:rPr lang="pt-BR" altLang="vi-VN" dirty="0">
                <a:latin typeface="Arial" panose="020B0604020202020204" pitchFamily="34" charset="0"/>
              </a:rPr>
              <a:t>.  (theo mẫu).</a:t>
            </a:r>
            <a:endParaRPr lang="vi-VN" altLang="vi-VN" dirty="0">
              <a:latin typeface="Arial" panose="020B0604020202020204" pitchFamily="34" charset="0"/>
            </a:endParaRPr>
          </a:p>
          <a:p>
            <a:r>
              <a:rPr lang="nb-NO" altLang="vi-VN" dirty="0">
                <a:latin typeface="Arial" panose="020B0604020202020204" pitchFamily="34" charset="0"/>
              </a:rPr>
              <a:t>        ‒ </a:t>
            </a:r>
            <a:r>
              <a:rPr lang="vi-VN" altLang="vi-VN" dirty="0">
                <a:latin typeface="Arial" panose="020B0604020202020204" pitchFamily="34" charset="0"/>
              </a:rPr>
              <a:t>N</a:t>
            </a:r>
            <a:r>
              <a:rPr lang="pt-BR" altLang="vi-VN" dirty="0">
                <a:latin typeface="Arial" panose="020B0604020202020204" pitchFamily="34" charset="0"/>
              </a:rPr>
              <a:t>ói cho bạn nghe cách làm, rút ra những lưu ý khi thực hiện phép tính với số đo độ dài đề-xi-mét</a:t>
            </a:r>
            <a:r>
              <a:rPr lang="vi-VN" altLang="vi-VN" dirty="0">
                <a:latin typeface="Arial" panose="020B0604020202020204" pitchFamily="34" charset="0"/>
              </a:rPr>
              <a:t>, mi-li-mét</a:t>
            </a:r>
            <a:r>
              <a:rPr lang="pt-BR" altLang="vi-VN" dirty="0">
                <a:latin typeface="Arial" panose="020B0604020202020204" pitchFamily="34" charset="0"/>
              </a:rPr>
              <a:t>. </a:t>
            </a:r>
            <a:endParaRPr lang="vi-VN" altLang="vi-VN" dirty="0">
              <a:latin typeface="Arial" panose="020B0604020202020204" pitchFamily="34" charset="0"/>
            </a:endParaRPr>
          </a:p>
          <a:p>
            <a:r>
              <a:rPr lang="vi-VN" altLang="vi-VN" dirty="0">
                <a:latin typeface="Arial" panose="020B0604020202020204" pitchFamily="34" charset="0"/>
              </a:rPr>
              <a:t>....................................................................................</a:t>
            </a:r>
          </a:p>
          <a:p>
            <a:r>
              <a:rPr lang="nb-NO" altLang="vi-VN" dirty="0">
                <a:latin typeface="Arial" panose="020B0604020202020204" pitchFamily="34" charset="0"/>
              </a:rPr>
              <a:t>        </a:t>
            </a:r>
            <a:r>
              <a:rPr lang="vi-VN" altLang="vi-VN" b="1" dirty="0">
                <a:latin typeface="Arial" panose="020B0604020202020204" pitchFamily="34" charset="0"/>
              </a:rPr>
              <a:t>D. Hoạt động vận dụng </a:t>
            </a:r>
            <a:endParaRPr lang="vi-VN" altLang="vi-VN" dirty="0">
              <a:latin typeface="Arial" panose="020B0604020202020204" pitchFamily="34" charset="0"/>
            </a:endParaRPr>
          </a:p>
          <a:p>
            <a:r>
              <a:rPr lang="vi-VN" altLang="vi-VN" dirty="0">
                <a:latin typeface="Arial" panose="020B0604020202020204" pitchFamily="34" charset="0"/>
              </a:rPr>
              <a:t>‒ Liên hệ , tập ước lượng một số đồ dùng, đồ vật sử dụng đơn vị đo độ dài cm, dm, mm, em cũng có thể dùng thước có vạch chia xăng-ti-mét để kiểm tra lại xem mình đã ước lượng đúng chưa.</a:t>
            </a:r>
          </a:p>
          <a:p>
            <a:r>
              <a:rPr lang="da-DK" altLang="vi-VN" b="1" dirty="0">
                <a:latin typeface="Arial" panose="020B0604020202020204" pitchFamily="34" charset="0"/>
              </a:rPr>
              <a:t>IV. ĐIỀU CHỈNH SAU BÀI DẠY</a:t>
            </a:r>
            <a:endParaRPr lang="vi-VN" altLang="vi-VN" b="1" dirty="0">
              <a:latin typeface="Arial" panose="020B0604020202020204" pitchFamily="34" charset="0"/>
            </a:endParaRPr>
          </a:p>
          <a:p>
            <a:r>
              <a:rPr lang="da-DK" altLang="vi-VN" dirty="0">
                <a:latin typeface="Arial" panose="020B0604020202020204" pitchFamily="34" charset="0"/>
              </a:rPr>
              <a:t>-</a:t>
            </a:r>
            <a:r>
              <a:rPr lang="en-US" altLang="vi-VN" dirty="0">
                <a:latin typeface="Arial" panose="020B0604020202020204" pitchFamily="34" charset="0"/>
              </a:rPr>
              <a:t>……………………………………………………………………………………………………………………………</a:t>
            </a:r>
            <a:endParaRPr lang="vi-VN" altLang="vi-VN" dirty="0">
              <a:latin typeface="Arial" panose="020B0604020202020204" pitchFamily="34" charset="0"/>
            </a:endParaRPr>
          </a:p>
          <a:p>
            <a:r>
              <a:rPr lang="da-DK" altLang="vi-VN" dirty="0">
                <a:latin typeface="Arial" panose="020B0604020202020204" pitchFamily="34" charset="0"/>
              </a:rPr>
              <a:t>-.........................................................................................................................................................................</a:t>
            </a:r>
            <a:endParaRPr lang="en-US" altLang="vi-VN" b="1" dirty="0">
              <a:solidFill>
                <a:srgbClr val="002060"/>
              </a:solidFill>
              <a:latin typeface="Arial" panose="020B0604020202020204" pitchFamily="34" charset="0"/>
            </a:endParaRPr>
          </a:p>
        </p:txBody>
      </p:sp>
    </p:spTree>
    <p:extLst>
      <p:ext uri="{BB962C8B-B14F-4D97-AF65-F5344CB8AC3E}">
        <p14:creationId xmlns:p14="http://schemas.microsoft.com/office/powerpoint/2010/main" val="3359710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86345"/>
            <a:ext cx="12192000" cy="5405083"/>
            <a:chOff x="-114300" y="1566455"/>
            <a:chExt cx="12192000" cy="5405083"/>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2072" y1="23281" x2="13503" y2="80530"/>
                          <a14:foregroundMark x1="5912" y1="60646" x2="5912" y2="60646"/>
                          <a14:foregroundMark x1="14063" y1="49876" x2="14063" y2="49876"/>
                          <a14:foregroundMark x1="13877" y1="16073" x2="21780" y2="5054"/>
                          <a14:foregroundMark x1="34039" y1="13505" x2="51089" y2="6297"/>
                          <a14:foregroundMark x1="54076" y1="14333" x2="67144" y2="7788"/>
                          <a14:foregroundMark x1="76042" y1="15244" x2="83634" y2="8865"/>
                          <a14:foregroundMark x1="86621" y1="27506" x2="89546" y2="22618"/>
                          <a14:foregroundMark x1="85376" y1="14167" x2="85376" y2="14167"/>
                          <a14:foregroundMark x1="86185" y1="24938" x2="86185" y2="26595"/>
                          <a14:foregroundMark x1="85314" y1="44822" x2="85190" y2="48384"/>
                          <a14:foregroundMark x1="85688" y1="62386" x2="85999" y2="82022"/>
                          <a14:foregroundMark x1="90853" y1="82270" x2="90853" y2="82270"/>
                          <a14:foregroundMark x1="95146" y1="62800" x2="95146" y2="62800"/>
                          <a14:foregroundMark x1="92222" y1="44573" x2="92222" y2="44573"/>
                          <a14:foregroundMark x1="88301" y1="43165" x2="88301" y2="43165"/>
                          <a14:foregroundMark x1="87679" y1="34466" x2="87679" y2="34466"/>
                          <a14:foregroundMark x1="85190" y1="56421" x2="85314" y2="57084"/>
                          <a14:foregroundMark x1="85003" y1="74234" x2="84816" y2="75062"/>
                          <a14:foregroundMark x1="60548" y1="86910" x2="60548" y2="86910"/>
                          <a14:foregroundMark x1="62974" y1="89229" x2="62974" y2="89229"/>
                          <a14:foregroundMark x1="54014" y1="83347" x2="54014" y2="83347"/>
                          <a14:foregroundMark x1="50093" y1="85418" x2="49782" y2="86247"/>
                          <a14:foregroundMark x1="47604" y1="90886" x2="47604" y2="90886"/>
                          <a14:foregroundMark x1="36590" y1="93206" x2="36590" y2="93206"/>
                          <a14:foregroundMark x1="26322" y1="89892" x2="26322" y2="89892"/>
                          <a14:foregroundMark x1="18668" y1="89229" x2="18668" y2="89229"/>
                          <a14:foregroundMark x1="14810" y1="78210" x2="14437" y2="78210"/>
                          <a14:foregroundMark x1="13379" y1="75725" x2="13379" y2="74814"/>
                          <a14:foregroundMark x1="20037" y1="6794" x2="20037" y2="6794"/>
                          <a14:foregroundMark x1="5538" y1="60066" x2="5538" y2="60066"/>
                          <a14:foregroundMark x1="9770" y1="58741" x2="9770" y2="58741"/>
                          <a14:foregroundMark x1="11637" y1="73571" x2="11637" y2="73571"/>
                          <a14:foregroundMark x1="12383" y1="64706" x2="12383" y2="64706"/>
                          <a14:foregroundMark x1="11637" y1="74814" x2="11637" y2="74814"/>
                          <a14:foregroundMark x1="13566" y1="82684" x2="13566" y2="82684"/>
                          <a14:foregroundMark x1="18731" y1="84176" x2="18731" y2="84176"/>
                          <a14:foregroundMark x1="47355" y1="83927" x2="47355" y2="83927"/>
                          <a14:foregroundMark x1="38457" y1="86495" x2="38457" y2="86495"/>
                          <a14:foregroundMark x1="39764" y1="85004" x2="39764" y2="85004"/>
                          <a14:foregroundMark x1="33541" y1="87075" x2="33541" y2="87075"/>
                          <a14:foregroundMark x1="25327" y1="89644" x2="25327" y2="89644"/>
                          <a14:foregroundMark x1="26136" y1="82684" x2="26136" y2="82684"/>
                          <a14:foregroundMark x1="55881" y1="87075" x2="55881" y2="87075"/>
                          <a14:foregroundMark x1="57374" y1="84590" x2="57374" y2="84590"/>
                          <a14:foregroundMark x1="63472" y1="83761" x2="63472" y2="83761"/>
                          <a14:foregroundMark x1="72931" y1="85667" x2="72931" y2="85667"/>
                          <a14:foregroundMark x1="78469" y1="87075" x2="78469" y2="87075"/>
                          <a14:foregroundMark x1="70006" y1="85253" x2="70006" y2="85253"/>
                          <a14:foregroundMark x1="89235" y1="85004" x2="89235" y2="85004"/>
                          <a14:foregroundMark x1="87741" y1="66197" x2="87741" y2="66197"/>
                          <a14:foregroundMark x1="93217" y1="59818" x2="93217" y2="59818"/>
                          <a14:backgroundMark x1="26820" y1="46479" x2="26820" y2="46479"/>
                          <a14:backgroundMark x1="43995" y1="35128" x2="43995" y2="35128"/>
                          <a14:backgroundMark x1="26322" y1="50953" x2="77162" y2="24938"/>
                        </a14:backgroundRemoval>
                      </a14:imgEffect>
                    </a14:imgLayer>
                  </a14:imgProps>
                </a:ext>
                <a:ext uri="{28A0092B-C50C-407E-A947-70E740481C1C}">
                  <a14:useLocalDpi xmlns:a14="http://schemas.microsoft.com/office/drawing/2010/main" val="0"/>
                </a:ext>
              </a:extLst>
            </a:blip>
            <a:stretch>
              <a:fillRect/>
            </a:stretch>
          </p:blipFill>
          <p:spPr>
            <a:xfrm>
              <a:off x="-114300" y="1566455"/>
              <a:ext cx="12192000" cy="5405083"/>
            </a:xfrm>
            <a:prstGeom prst="rect">
              <a:avLst/>
            </a:prstGeom>
          </p:spPr>
        </p:pic>
        <p:sp>
          <p:nvSpPr>
            <p:cNvPr id="7" name="Rectangle 6"/>
            <p:cNvSpPr/>
            <p:nvPr/>
          </p:nvSpPr>
          <p:spPr>
            <a:xfrm>
              <a:off x="2573555" y="3713820"/>
              <a:ext cx="6816290"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i="1" cap="none" spc="0" dirty="0">
                  <a:ln/>
                  <a:solidFill>
                    <a:srgbClr val="FF0000"/>
                  </a:solidFill>
                  <a:effectLst/>
                  <a:latin typeface="Times New Roman" panose="02020603050405020304" pitchFamily="18" charset="0"/>
                  <a:cs typeface="Times New Roman" panose="02020603050405020304" pitchFamily="18" charset="0"/>
                </a:rPr>
                <a:t>TRÂN TRỌNG CÁM ƠN </a:t>
              </a:r>
            </a:p>
          </p:txBody>
        </p:sp>
      </p:grpSp>
    </p:spTree>
    <p:extLst>
      <p:ext uri="{BB962C8B-B14F-4D97-AF65-F5344CB8AC3E}">
        <p14:creationId xmlns:p14="http://schemas.microsoft.com/office/powerpoint/2010/main" val="40736652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1" name="Rounded Rectangle 10"/>
          <p:cNvSpPr/>
          <p:nvPr/>
        </p:nvSpPr>
        <p:spPr>
          <a:xfrm>
            <a:off x="4119562" y="42861"/>
            <a:ext cx="6548438" cy="338140"/>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3" name="Rectangle 2"/>
          <p:cNvSpPr/>
          <p:nvPr/>
        </p:nvSpPr>
        <p:spPr>
          <a:xfrm>
            <a:off x="4333874" y="1134122"/>
            <a:ext cx="6548437" cy="1477328"/>
          </a:xfrm>
          <a:prstGeom prst="rect">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de-DE" b="1" dirty="0"/>
              <a:t>1. Yêu cầu cần đạt về phẩm chất chủ yếu</a:t>
            </a:r>
            <a:r>
              <a:rPr lang="en-US" b="1" dirty="0"/>
              <a:t> </a:t>
            </a:r>
            <a:r>
              <a:rPr lang="en-US" b="1" dirty="0" err="1"/>
              <a:t>và</a:t>
            </a:r>
            <a:r>
              <a:rPr lang="en-US" b="1" dirty="0"/>
              <a:t> </a:t>
            </a:r>
            <a:r>
              <a:rPr lang="en-US" b="1" dirty="0" err="1"/>
              <a:t>năng</a:t>
            </a:r>
            <a:r>
              <a:rPr lang="en-US" b="1" dirty="0"/>
              <a:t> </a:t>
            </a:r>
            <a:r>
              <a:rPr lang="en-US" b="1" dirty="0" err="1"/>
              <a:t>lực</a:t>
            </a:r>
            <a:r>
              <a:rPr lang="en-US" b="1" dirty="0"/>
              <a:t> </a:t>
            </a:r>
            <a:r>
              <a:rPr lang="en-US" b="1" dirty="0" err="1"/>
              <a:t>chung</a:t>
            </a:r>
            <a:r>
              <a:rPr lang="de-DE" b="1" dirty="0"/>
              <a:t> </a:t>
            </a:r>
            <a:endParaRPr lang="en-US" b="1" dirty="0"/>
          </a:p>
          <a:p>
            <a:pPr algn="just"/>
            <a:r>
              <a:rPr lang="de-DE" dirty="0"/>
              <a:t>Môn Toán góp phần </a:t>
            </a:r>
            <a:r>
              <a:rPr lang="vi-VN" dirty="0"/>
              <a:t>hình thành và phát triển ở học </a:t>
            </a:r>
            <a:r>
              <a:rPr lang="de-DE" dirty="0"/>
              <a:t>viên</a:t>
            </a:r>
            <a:r>
              <a:rPr lang="vi-VN" dirty="0"/>
              <a:t> các phẩm chất</a:t>
            </a:r>
            <a:r>
              <a:rPr lang="de-DE" dirty="0"/>
              <a:t> chủ yếu và năng lực chung </a:t>
            </a:r>
            <a:r>
              <a:rPr lang="vi-VN" dirty="0"/>
              <a:t>theo các mức độ phù hợp với môn học</a:t>
            </a:r>
            <a:r>
              <a:rPr lang="de-DE" dirty="0"/>
              <a:t> trong Chương trình trình Xóa mù chữ tại Mục II Phần thứ nhất.</a:t>
            </a:r>
            <a:endParaRPr lang="en-US" dirty="0"/>
          </a:p>
        </p:txBody>
      </p:sp>
      <p:sp>
        <p:nvSpPr>
          <p:cNvPr id="12" name="Rectangle 11"/>
          <p:cNvSpPr/>
          <p:nvPr/>
        </p:nvSpPr>
        <p:spPr>
          <a:xfrm>
            <a:off x="4333876" y="3733802"/>
            <a:ext cx="6548435" cy="2031325"/>
          </a:xfrm>
          <a:prstGeom prst="rect">
            <a:avLst/>
          </a:prstGeom>
          <a:solidFill>
            <a:srgbClr val="00B050"/>
          </a:solidFill>
        </p:spPr>
        <p:txBody>
          <a:bodyPr wrap="square">
            <a:spAutoFit/>
          </a:bodyPr>
          <a:lstStyle/>
          <a:p>
            <a:pPr lvl="0"/>
            <a:r>
              <a:rPr lang="de-DE" b="1" dirty="0">
                <a:solidFill>
                  <a:prstClr val="black"/>
                </a:solidFill>
              </a:rPr>
              <a:t>2. Yêu cầu cần đạt về năng lực đặc thù</a:t>
            </a:r>
            <a:endParaRPr lang="en-US" b="1" i="1" dirty="0">
              <a:solidFill>
                <a:prstClr val="black"/>
              </a:solidFill>
            </a:endParaRPr>
          </a:p>
          <a:p>
            <a:pPr lvl="0" algn="just"/>
            <a:r>
              <a:rPr lang="de-DE" dirty="0">
                <a:solidFill>
                  <a:prstClr val="black"/>
                </a:solidFill>
              </a:rPr>
              <a:t>Môn Toán góp phần hình thành và phát triển cho học viên năng lực toán học (</a:t>
            </a:r>
            <a:r>
              <a:rPr lang="de-DE" i="1" dirty="0">
                <a:solidFill>
                  <a:prstClr val="black"/>
                </a:solidFill>
              </a:rPr>
              <a:t>biểu hiện tập trung nhất của năng lực tính toán</a:t>
            </a:r>
            <a:r>
              <a:rPr lang="de-DE" dirty="0">
                <a:solidFill>
                  <a:prstClr val="black"/>
                </a:solidFill>
              </a:rPr>
              <a:t>) bao gồm các thành phần cốt lõi sau: năng lực tư duy và lập luận toán học; năng lực mô hình hoá toán học; năng lực giải quyết vấn đề toán học; năng lực giao tiếp toán học; năng lực sử dụng công cụ, phương tiện học toán.</a:t>
            </a:r>
            <a:endParaRPr lang="en-US" dirty="0">
              <a:solidFill>
                <a:prstClr val="black"/>
              </a:solidFill>
            </a:endParaRPr>
          </a:p>
        </p:txBody>
      </p:sp>
    </p:spTree>
    <p:extLst>
      <p:ext uri="{BB962C8B-B14F-4D97-AF65-F5344CB8AC3E}">
        <p14:creationId xmlns:p14="http://schemas.microsoft.com/office/powerpoint/2010/main" val="9493027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1" name="Rounded Rectangle 10"/>
          <p:cNvSpPr/>
          <p:nvPr/>
        </p:nvSpPr>
        <p:spPr>
          <a:xfrm>
            <a:off x="4119562" y="42861"/>
            <a:ext cx="6548438" cy="338140"/>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2" name="Rectangle 1"/>
          <p:cNvSpPr/>
          <p:nvPr/>
        </p:nvSpPr>
        <p:spPr>
          <a:xfrm>
            <a:off x="4119562" y="478795"/>
            <a:ext cx="4572000" cy="261610"/>
          </a:xfrm>
          <a:prstGeom prst="rect">
            <a:avLst/>
          </a:prstGeom>
        </p:spPr>
        <p:txBody>
          <a:bodyPr>
            <a:spAutoFit/>
          </a:bodyPr>
          <a:lstStyle/>
          <a:p>
            <a:r>
              <a:rPr lang="de-DE" sz="1100" b="1"/>
              <a:t>2. Yêu cầu cần đạt về năng lực đặc thù</a:t>
            </a:r>
            <a:endParaRPr lang="en-US" sz="1100" b="1" i="1"/>
          </a:p>
        </p:txBody>
      </p:sp>
      <p:sp>
        <p:nvSpPr>
          <p:cNvPr id="10" name="Rectangle 9"/>
          <p:cNvSpPr/>
          <p:nvPr/>
        </p:nvSpPr>
        <p:spPr>
          <a:xfrm>
            <a:off x="4162424" y="799815"/>
            <a:ext cx="6048376" cy="523220"/>
          </a:xfrm>
          <a:prstGeom prst="rect">
            <a:avLst/>
          </a:prstGeom>
        </p:spPr>
        <p:txBody>
          <a:bodyPr wrap="square">
            <a:spAutoFit/>
          </a:bodyPr>
          <a:lstStyle/>
          <a:p>
            <a:pPr algn="just">
              <a:spcAft>
                <a:spcPts val="800"/>
              </a:spcAft>
            </a:pPr>
            <a:r>
              <a:rPr lang="de-DE" sz="1400">
                <a:latin typeface="Times New Roman" pitchFamily="18" charset="0"/>
                <a:ea typeface="Calibri"/>
                <a:cs typeface="Times New Roman" pitchFamily="18" charset="0"/>
              </a:rPr>
              <a:t>Biểu hiện cụ thể của năng lực toán học và yêu cầu cần đạt trong Chương trình môn toán như sau: </a:t>
            </a:r>
            <a:endParaRPr lang="en-US" sz="1400">
              <a:latin typeface="Times New Roman" pitchFamily="18" charset="0"/>
              <a:ea typeface="Arial"/>
              <a:cs typeface="Times New Roman" pitchFamily="18" charset="0"/>
            </a:endParaRPr>
          </a:p>
        </p:txBody>
      </p:sp>
      <p:graphicFrame>
        <p:nvGraphicFramePr>
          <p:cNvPr id="13" name="Table 12"/>
          <p:cNvGraphicFramePr>
            <a:graphicFrameLocks noGrp="1"/>
          </p:cNvGraphicFramePr>
          <p:nvPr>
            <p:extLst/>
          </p:nvPr>
        </p:nvGraphicFramePr>
        <p:xfrm>
          <a:off x="4343400" y="1544623"/>
          <a:ext cx="5867400" cy="4637554"/>
        </p:xfrm>
        <a:graphic>
          <a:graphicData uri="http://schemas.openxmlformats.org/drawingml/2006/table">
            <a:tbl>
              <a:tblPr firstRow="1" firstCol="1" bandRow="1"/>
              <a:tblGrid>
                <a:gridCol w="2877373">
                  <a:extLst>
                    <a:ext uri="{9D8B030D-6E8A-4147-A177-3AD203B41FA5}">
                      <a16:colId xmlns:a16="http://schemas.microsoft.com/office/drawing/2014/main" val="20000"/>
                    </a:ext>
                  </a:extLst>
                </a:gridCol>
                <a:gridCol w="2990027">
                  <a:extLst>
                    <a:ext uri="{9D8B030D-6E8A-4147-A177-3AD203B41FA5}">
                      <a16:colId xmlns:a16="http://schemas.microsoft.com/office/drawing/2014/main" val="20001"/>
                    </a:ext>
                  </a:extLst>
                </a:gridCol>
              </a:tblGrid>
              <a:tr h="279744">
                <a:tc>
                  <a:txBody>
                    <a:bodyPr/>
                    <a:lstStyle/>
                    <a:p>
                      <a:pPr algn="ctr">
                        <a:lnSpc>
                          <a:spcPct val="150000"/>
                        </a:lnSpc>
                        <a:spcAft>
                          <a:spcPts val="800"/>
                        </a:spcAft>
                      </a:pPr>
                      <a:r>
                        <a:rPr lang="de-DE" sz="1200" b="1">
                          <a:effectLst/>
                          <a:latin typeface="Arial"/>
                          <a:ea typeface="Calibri"/>
                          <a:cs typeface="Arial"/>
                        </a:rPr>
                        <a:t>Thành phần năng lực</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800"/>
                        </a:spcAft>
                      </a:pPr>
                      <a:r>
                        <a:rPr lang="de-DE" sz="1200" b="1">
                          <a:effectLst/>
                          <a:latin typeface="Arial"/>
                          <a:ea typeface="Calibri"/>
                          <a:cs typeface="Arial"/>
                        </a:rPr>
                        <a:t>Yêu cầu cần đạt</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27069">
                <a:tc>
                  <a:txBody>
                    <a:bodyPr/>
                    <a:lstStyle/>
                    <a:p>
                      <a:pPr>
                        <a:lnSpc>
                          <a:spcPct val="150000"/>
                        </a:lnSpc>
                        <a:spcAft>
                          <a:spcPts val="800"/>
                        </a:spcAft>
                      </a:pPr>
                      <a:r>
                        <a:rPr lang="de-DE" sz="1200" b="1" i="1">
                          <a:effectLst/>
                          <a:latin typeface="Arial"/>
                          <a:ea typeface="Calibri"/>
                          <a:cs typeface="Arial"/>
                        </a:rPr>
                        <a:t>Năng lực tư duy và lập luận toán học</a:t>
                      </a:r>
                      <a:r>
                        <a:rPr lang="de-DE" sz="1200">
                          <a:effectLst/>
                          <a:latin typeface="Arial"/>
                          <a:ea typeface="Calibri"/>
                          <a:cs typeface="Arial"/>
                        </a:rPr>
                        <a:t> thể hiện qua việc:</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50000"/>
                        </a:lnSpc>
                        <a:spcAft>
                          <a:spcPts val="800"/>
                        </a:spcAft>
                      </a:pPr>
                      <a:r>
                        <a:rPr lang="de-DE" sz="1200">
                          <a:effectLst/>
                          <a:latin typeface="Arial"/>
                          <a:ea typeface="Calibri"/>
                          <a:cs typeface="Arial"/>
                        </a:rPr>
                        <a:t> </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13193">
                <a:tc>
                  <a:txBody>
                    <a:bodyPr/>
                    <a:lstStyle/>
                    <a:p>
                      <a:pPr algn="just">
                        <a:lnSpc>
                          <a:spcPct val="150000"/>
                        </a:lnSpc>
                        <a:spcAft>
                          <a:spcPts val="800"/>
                        </a:spcAft>
                      </a:pPr>
                      <a:r>
                        <a:rPr lang="de-DE" sz="1200">
                          <a:effectLst/>
                          <a:latin typeface="Arial"/>
                          <a:ea typeface="Calibri"/>
                          <a:cs typeface="Arial"/>
                        </a:rPr>
                        <a:t>- Thực hiện được các thao tác tư duy như: so sánh, phân tích, tổng hợp, đặc biệt hoá, khái quát hoá, tương tự; quy nạp, diễn dịch.</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200" spc="-20">
                          <a:effectLst/>
                          <a:latin typeface="Arial"/>
                          <a:ea typeface="Calibri"/>
                          <a:cs typeface="Arial"/>
                        </a:rPr>
                        <a:t>- Thực hiện được các thao tác tư duy (ở mức độ đơn giản), đặc biệt biết quan sát, tìm kiếm sự tương đồng và khác biệt trong những tình huống quen thuộc và mô tả được kết quả của việc quan sát.</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4265">
                <a:tc>
                  <a:txBody>
                    <a:bodyPr/>
                    <a:lstStyle/>
                    <a:p>
                      <a:pPr algn="just">
                        <a:lnSpc>
                          <a:spcPct val="150000"/>
                        </a:lnSpc>
                        <a:spcAft>
                          <a:spcPts val="800"/>
                        </a:spcAft>
                      </a:pPr>
                      <a:r>
                        <a:rPr lang="de-DE" sz="1200">
                          <a:effectLst/>
                          <a:latin typeface="Arial"/>
                          <a:ea typeface="Calibri"/>
                          <a:cs typeface="Arial"/>
                        </a:rPr>
                        <a:t>- Chỉ ra được chứng cứ, lí lẽ và biết lập luận hợp lí trước khi kết luận.</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800"/>
                        </a:spcAft>
                      </a:pPr>
                      <a:r>
                        <a:rPr lang="de-DE" sz="1200">
                          <a:effectLst/>
                          <a:latin typeface="Arial"/>
                          <a:ea typeface="Calibri"/>
                          <a:cs typeface="Arial"/>
                        </a:rPr>
                        <a:t>- Nêu được chứng cứ, lí lẽ và biết lập luận hợp lí trước khi kết luận.</a:t>
                      </a:r>
                      <a:endParaRPr lang="en-US" sz="900">
                        <a:effectLst/>
                        <a:latin typeface="Arial"/>
                        <a:ea typeface="Arial"/>
                        <a:cs typeface="Times New Roman"/>
                      </a:endParaRPr>
                    </a:p>
                    <a:p>
                      <a:pPr algn="just">
                        <a:lnSpc>
                          <a:spcPct val="150000"/>
                        </a:lnSpc>
                        <a:spcAft>
                          <a:spcPts val="800"/>
                        </a:spcAft>
                      </a:pPr>
                      <a:r>
                        <a:rPr lang="de-DE" sz="1200">
                          <a:effectLst/>
                          <a:latin typeface="Arial"/>
                          <a:ea typeface="Calibri"/>
                          <a:cs typeface="Arial"/>
                        </a:rPr>
                        <a:t> </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426833">
                <a:tc>
                  <a:txBody>
                    <a:bodyPr/>
                    <a:lstStyle/>
                    <a:p>
                      <a:pPr algn="just">
                        <a:lnSpc>
                          <a:spcPct val="150000"/>
                        </a:lnSpc>
                        <a:spcAft>
                          <a:spcPts val="800"/>
                        </a:spcAft>
                      </a:pPr>
                      <a:r>
                        <a:rPr lang="de-DE" sz="1200">
                          <a:effectLst/>
                          <a:latin typeface="Arial"/>
                          <a:ea typeface="Calibri"/>
                          <a:cs typeface="Arial"/>
                        </a:rPr>
                        <a:t>- Giải thích hoặc điều chỉnh được cách thức giải quyết vấn đề về phương diện toán học.</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200">
                          <a:effectLst/>
                          <a:latin typeface="Arial"/>
                          <a:ea typeface="Calibri"/>
                          <a:cs typeface="Arial"/>
                        </a:rPr>
                        <a:t>- Nêu và trả lời được câu hỏi khi lập luận, giải quyết vấn đề. Bước đầu chỉ ra được chứng cứ và lập luận có cơ sở, có lí lẽ trước khi kết luận.</a:t>
                      </a:r>
                      <a:endParaRPr lang="en-US" sz="900">
                        <a:effectLst/>
                        <a:latin typeface="Arial"/>
                        <a:ea typeface="Arial"/>
                        <a:cs typeface="Times New Roman"/>
                      </a:endParaRPr>
                    </a:p>
                  </a:txBody>
                  <a:tcPr marL="56472" marR="56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659178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69082" y="2458"/>
            <a:ext cx="45719" cy="685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 name="Rounded Rectangle 4"/>
          <p:cNvSpPr/>
          <p:nvPr/>
        </p:nvSpPr>
        <p:spPr>
          <a:xfrm>
            <a:off x="1524001" y="228600"/>
            <a:ext cx="2556387" cy="7620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 MỤC TIÊU CỦA MÔN TOÁN TRONG CHƯƠNG TRÌNH XMC</a:t>
            </a:r>
          </a:p>
        </p:txBody>
      </p:sp>
      <p:sp>
        <p:nvSpPr>
          <p:cNvPr id="6" name="Rounded Rectangle 5"/>
          <p:cNvSpPr/>
          <p:nvPr/>
        </p:nvSpPr>
        <p:spPr>
          <a:xfrm>
            <a:off x="1524001" y="1423987"/>
            <a:ext cx="2556387" cy="938213"/>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7" name="Rounded Rectangle 6"/>
          <p:cNvSpPr/>
          <p:nvPr/>
        </p:nvSpPr>
        <p:spPr>
          <a:xfrm>
            <a:off x="1509253" y="2895600"/>
            <a:ext cx="257113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III. NỘI DUNG GIÁO DỤC CỦA MÔN TOÁN TRONG CHƯƠNG TRÌNH XÓA MÙ CHỮ</a:t>
            </a:r>
          </a:p>
        </p:txBody>
      </p:sp>
      <p:sp>
        <p:nvSpPr>
          <p:cNvPr id="8" name="Rounded Rectangle 7"/>
          <p:cNvSpPr/>
          <p:nvPr/>
        </p:nvSpPr>
        <p:spPr>
          <a:xfrm>
            <a:off x="1489587" y="4419601"/>
            <a:ext cx="2590800" cy="7572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IV. PHƯƠNG PHÁP DẠY HỌC VÀ ĐÁNH GIÁ KẾT QUẢ MÔN TOÁN TRONG CHƯƠNG TRÌNH XMC</a:t>
            </a:r>
          </a:p>
        </p:txBody>
      </p:sp>
      <p:sp>
        <p:nvSpPr>
          <p:cNvPr id="9" name="Rounded Rectangle 8"/>
          <p:cNvSpPr/>
          <p:nvPr/>
        </p:nvSpPr>
        <p:spPr>
          <a:xfrm>
            <a:off x="1509253" y="5715000"/>
            <a:ext cx="2571135" cy="7524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000" b="1">
                <a:solidFill>
                  <a:srgbClr val="0070C0"/>
                </a:solidFill>
              </a:rPr>
              <a:t>V. HƯỚNG DẪN SỬ DỤNG THIẾT BỊ DẠY HỌC MÔN TOÁN TRONG CHƯƠNG TRÌNH XÓA MÙ CHỮ</a:t>
            </a:r>
          </a:p>
        </p:txBody>
      </p:sp>
      <p:sp>
        <p:nvSpPr>
          <p:cNvPr id="11" name="Rounded Rectangle 10"/>
          <p:cNvSpPr/>
          <p:nvPr/>
        </p:nvSpPr>
        <p:spPr>
          <a:xfrm>
            <a:off x="4119562" y="42861"/>
            <a:ext cx="6548438" cy="338140"/>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spcBef>
                <a:spcPts val="600"/>
              </a:spcBef>
              <a:spcAft>
                <a:spcPts val="600"/>
              </a:spcAft>
            </a:pPr>
            <a:r>
              <a:rPr lang="en-US" sz="1000" b="1">
                <a:solidFill>
                  <a:srgbClr val="FFFF00"/>
                </a:solidFill>
              </a:rPr>
              <a:t>II. NHỮNG YÊU CẦU CẦN ĐẠT CỦA MÔN TOÁN TRONG CHƯƠNG TRÌNH XÓA MÙ CHỮ</a:t>
            </a:r>
          </a:p>
        </p:txBody>
      </p:sp>
      <p:sp>
        <p:nvSpPr>
          <p:cNvPr id="2" name="Rectangle 1"/>
          <p:cNvSpPr/>
          <p:nvPr/>
        </p:nvSpPr>
        <p:spPr>
          <a:xfrm>
            <a:off x="4119562" y="478795"/>
            <a:ext cx="4572000" cy="261610"/>
          </a:xfrm>
          <a:prstGeom prst="rect">
            <a:avLst/>
          </a:prstGeom>
        </p:spPr>
        <p:txBody>
          <a:bodyPr>
            <a:spAutoFit/>
          </a:bodyPr>
          <a:lstStyle/>
          <a:p>
            <a:r>
              <a:rPr lang="de-DE" sz="1100" b="1">
                <a:solidFill>
                  <a:prstClr val="black"/>
                </a:solidFill>
              </a:rPr>
              <a:t>2. Yêu cầu cần đạt về năng lực đặc thù</a:t>
            </a:r>
            <a:endParaRPr lang="en-US" sz="1100" b="1" i="1">
              <a:solidFill>
                <a:prstClr val="black"/>
              </a:solidFill>
            </a:endParaRPr>
          </a:p>
        </p:txBody>
      </p:sp>
      <p:sp>
        <p:nvSpPr>
          <p:cNvPr id="10" name="Rectangle 9"/>
          <p:cNvSpPr/>
          <p:nvPr/>
        </p:nvSpPr>
        <p:spPr>
          <a:xfrm>
            <a:off x="4162424" y="799815"/>
            <a:ext cx="6048376" cy="523220"/>
          </a:xfrm>
          <a:prstGeom prst="rect">
            <a:avLst/>
          </a:prstGeom>
        </p:spPr>
        <p:txBody>
          <a:bodyPr wrap="square">
            <a:spAutoFit/>
          </a:bodyPr>
          <a:lstStyle/>
          <a:p>
            <a:pPr algn="just">
              <a:spcAft>
                <a:spcPts val="800"/>
              </a:spcAft>
            </a:pPr>
            <a:r>
              <a:rPr lang="de-DE" sz="1400">
                <a:solidFill>
                  <a:prstClr val="black"/>
                </a:solidFill>
                <a:latin typeface="Times New Roman" pitchFamily="18" charset="0"/>
                <a:ea typeface="Calibri"/>
                <a:cs typeface="Times New Roman" pitchFamily="18" charset="0"/>
              </a:rPr>
              <a:t>Biểu hiện cụ thể của năng lực toán học và yêu cầu cần đạt trong Chương trình môn toán như sau: </a:t>
            </a:r>
            <a:endParaRPr lang="en-US" sz="1400">
              <a:solidFill>
                <a:prstClr val="black"/>
              </a:solidFill>
              <a:latin typeface="Times New Roman" pitchFamily="18" charset="0"/>
              <a:ea typeface="Arial"/>
              <a:cs typeface="Times New Roman" pitchFamily="18" charset="0"/>
            </a:endParaRPr>
          </a:p>
        </p:txBody>
      </p:sp>
      <p:graphicFrame>
        <p:nvGraphicFramePr>
          <p:cNvPr id="3" name="Table 2"/>
          <p:cNvGraphicFramePr>
            <a:graphicFrameLocks noGrp="1"/>
          </p:cNvGraphicFramePr>
          <p:nvPr>
            <p:extLst/>
          </p:nvPr>
        </p:nvGraphicFramePr>
        <p:xfrm>
          <a:off x="4167186" y="1617819"/>
          <a:ext cx="6276976" cy="4322320"/>
        </p:xfrm>
        <a:graphic>
          <a:graphicData uri="http://schemas.openxmlformats.org/drawingml/2006/table">
            <a:tbl>
              <a:tblPr firstRow="1" firstCol="1" bandRow="1"/>
              <a:tblGrid>
                <a:gridCol w="3078229">
                  <a:extLst>
                    <a:ext uri="{9D8B030D-6E8A-4147-A177-3AD203B41FA5}">
                      <a16:colId xmlns:a16="http://schemas.microsoft.com/office/drawing/2014/main" val="20000"/>
                    </a:ext>
                  </a:extLst>
                </a:gridCol>
                <a:gridCol w="3198747">
                  <a:extLst>
                    <a:ext uri="{9D8B030D-6E8A-4147-A177-3AD203B41FA5}">
                      <a16:colId xmlns:a16="http://schemas.microsoft.com/office/drawing/2014/main" val="20001"/>
                    </a:ext>
                  </a:extLst>
                </a:gridCol>
              </a:tblGrid>
              <a:tr h="0">
                <a:tc>
                  <a:txBody>
                    <a:bodyPr/>
                    <a:lstStyle/>
                    <a:p>
                      <a:pPr>
                        <a:lnSpc>
                          <a:spcPct val="150000"/>
                        </a:lnSpc>
                        <a:spcAft>
                          <a:spcPts val="800"/>
                        </a:spcAft>
                      </a:pPr>
                      <a:r>
                        <a:rPr lang="de-DE" sz="1400" b="1" i="1">
                          <a:effectLst/>
                          <a:latin typeface="Arial"/>
                          <a:ea typeface="Calibri"/>
                          <a:cs typeface="Arial"/>
                        </a:rPr>
                        <a:t>Năng lực mô hình hoá toán học</a:t>
                      </a:r>
                      <a:r>
                        <a:rPr lang="de-DE" sz="1400">
                          <a:effectLst/>
                          <a:latin typeface="Arial"/>
                          <a:ea typeface="Calibri"/>
                          <a:cs typeface="Arial"/>
                        </a:rPr>
                        <a:t> thể hiện qua việc:</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800"/>
                        </a:spcAft>
                      </a:pPr>
                      <a:r>
                        <a:rPr lang="de-DE" sz="1400">
                          <a:effectLst/>
                          <a:latin typeface="Arial"/>
                          <a:ea typeface="Calibri"/>
                          <a:cs typeface="Arial"/>
                        </a:rPr>
                        <a:t> </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0">
                <a:tc>
                  <a:txBody>
                    <a:bodyPr/>
                    <a:lstStyle/>
                    <a:p>
                      <a:pPr algn="just">
                        <a:lnSpc>
                          <a:spcPct val="150000"/>
                        </a:lnSpc>
                        <a:spcAft>
                          <a:spcPts val="800"/>
                        </a:spcAft>
                      </a:pPr>
                      <a:r>
                        <a:rPr lang="de-DE" sz="1400">
                          <a:effectLst/>
                          <a:latin typeface="Arial"/>
                          <a:ea typeface="Calibri"/>
                          <a:cs typeface="Arial"/>
                        </a:rPr>
                        <a:t>- Xác định được mô hình toán học (gồm công thức, phương trình, bảng biểu, đồ thị,...) cho tình huống xuất hiện trong bài toán thực tiễn. </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400">
                          <a:effectLst/>
                          <a:latin typeface="Arial"/>
                          <a:ea typeface="Calibri"/>
                          <a:cs typeface="Arial"/>
                        </a:rPr>
                        <a:t>- Lựa chọn được các phép toán, công thức số học, sơ đồ, bảng biểu, hình vẽ để trình bày, diễn đạt (nói hoặc viết) được các nội dung, ý tưởng của tình huống xuất hiện trong bài toán thực tiễn đơn giản. </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0">
                <a:tc>
                  <a:txBody>
                    <a:bodyPr/>
                    <a:lstStyle/>
                    <a:p>
                      <a:pPr algn="just">
                        <a:lnSpc>
                          <a:spcPct val="150000"/>
                        </a:lnSpc>
                        <a:spcAft>
                          <a:spcPts val="800"/>
                        </a:spcAft>
                      </a:pPr>
                      <a:r>
                        <a:rPr lang="de-DE" sz="1400">
                          <a:effectLst/>
                          <a:latin typeface="Arial"/>
                          <a:ea typeface="Calibri"/>
                          <a:cs typeface="Arial"/>
                        </a:rPr>
                        <a:t>- Giải quyết được những vấn đề toán học trong mô hình được thiết lập.</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800"/>
                        </a:spcAft>
                      </a:pPr>
                      <a:r>
                        <a:rPr lang="de-DE" sz="1400">
                          <a:effectLst/>
                          <a:latin typeface="Arial"/>
                          <a:ea typeface="Calibri"/>
                          <a:cs typeface="Arial"/>
                        </a:rPr>
                        <a:t>- Giải quyết được những bài toán xuất hiện từ sự lựa chọn trên.</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3210">
                <a:tc>
                  <a:txBody>
                    <a:bodyPr/>
                    <a:lstStyle/>
                    <a:p>
                      <a:pPr algn="just">
                        <a:lnSpc>
                          <a:spcPct val="150000"/>
                        </a:lnSpc>
                        <a:spcAft>
                          <a:spcPts val="800"/>
                        </a:spcAft>
                      </a:pPr>
                      <a:r>
                        <a:rPr lang="de-DE" sz="1400" spc="-10">
                          <a:effectLst/>
                          <a:latin typeface="Arial"/>
                          <a:ea typeface="Calibri"/>
                          <a:cs typeface="Arial"/>
                        </a:rPr>
                        <a:t>- Thể hiện và đánh giá được lời giải trong ngữ cảnh thực tế và cải tiến được mô hình nếu cách giải quyết không phù hợp.</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de-DE" sz="1400">
                          <a:effectLst/>
                          <a:latin typeface="Arial"/>
                          <a:ea typeface="Calibri"/>
                          <a:cs typeface="Arial"/>
                        </a:rPr>
                        <a:t>- Nêu được câu trả lời cho tình huống xuất hiện trong bài toán thực tiễn.</a:t>
                      </a:r>
                      <a:endParaRPr lang="en-US" sz="11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nvPr>
        </p:nvGraphicFramePr>
        <p:xfrm>
          <a:off x="4162424" y="1323035"/>
          <a:ext cx="6276976" cy="279744"/>
        </p:xfrm>
        <a:graphic>
          <a:graphicData uri="http://schemas.openxmlformats.org/drawingml/2006/table">
            <a:tbl>
              <a:tblPr firstRow="1" firstCol="1" bandRow="1"/>
              <a:tblGrid>
                <a:gridCol w="3078228">
                  <a:extLst>
                    <a:ext uri="{9D8B030D-6E8A-4147-A177-3AD203B41FA5}">
                      <a16:colId xmlns:a16="http://schemas.microsoft.com/office/drawing/2014/main" val="20000"/>
                    </a:ext>
                  </a:extLst>
                </a:gridCol>
                <a:gridCol w="3198748">
                  <a:extLst>
                    <a:ext uri="{9D8B030D-6E8A-4147-A177-3AD203B41FA5}">
                      <a16:colId xmlns:a16="http://schemas.microsoft.com/office/drawing/2014/main" val="20001"/>
                    </a:ext>
                  </a:extLst>
                </a:gridCol>
              </a:tblGrid>
              <a:tr h="279744">
                <a:tc>
                  <a:txBody>
                    <a:bodyPr/>
                    <a:lstStyle/>
                    <a:p>
                      <a:pPr algn="ctr">
                        <a:lnSpc>
                          <a:spcPct val="150000"/>
                        </a:lnSpc>
                        <a:spcAft>
                          <a:spcPts val="800"/>
                        </a:spcAft>
                      </a:pPr>
                      <a:r>
                        <a:rPr lang="de-DE" sz="1200" b="1">
                          <a:effectLst/>
                          <a:latin typeface="Arial"/>
                          <a:ea typeface="Calibri"/>
                          <a:cs typeface="Arial"/>
                        </a:rPr>
                        <a:t>Thành phần năng lực</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800"/>
                        </a:spcAft>
                      </a:pPr>
                      <a:r>
                        <a:rPr lang="de-DE" sz="1200" b="1">
                          <a:effectLst/>
                          <a:latin typeface="Arial"/>
                          <a:ea typeface="Calibri"/>
                          <a:cs typeface="Arial"/>
                        </a:rPr>
                        <a:t>Yêu cầu cần đạt</a:t>
                      </a:r>
                      <a:endParaRPr lang="en-US" sz="900">
                        <a:effectLst/>
                        <a:latin typeface="Arial"/>
                        <a:ea typeface="Arial"/>
                        <a:cs typeface="Times New Roman"/>
                      </a:endParaRPr>
                    </a:p>
                  </a:txBody>
                  <a:tcPr marL="56472" marR="56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419893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1000</TotalTime>
  <Words>7468</Words>
  <Application>Microsoft Office PowerPoint</Application>
  <PresentationFormat>Widescreen</PresentationFormat>
  <Paragraphs>605</Paragraphs>
  <Slides>65</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Batang</vt:lpstr>
      <vt:lpstr>MS Mincho</vt:lpstr>
      <vt:lpstr>宋体</vt:lpstr>
      <vt:lpstr>Aachen</vt:lpstr>
      <vt:lpstr>Arial</vt:lpstr>
      <vt:lpstr>Calibri</vt:lpstr>
      <vt:lpstr>Cambria</vt:lpstr>
      <vt:lpstr>HY그래픽M</vt:lpstr>
      <vt:lpstr>Symbol</vt:lpstr>
      <vt:lpstr>Tahoma</vt:lpstr>
      <vt:lpstr>Times New Roman</vt:lpstr>
      <vt:lpstr>TimesNewRomanPSMT</vt:lpstr>
      <vt:lpstr>Trebuchet MS</vt:lpstr>
      <vt:lpstr>Wingdings 3</vt:lpstr>
      <vt:lpstr>Facet</vt:lpstr>
      <vt:lpstr>PowerPoint Presentation</vt:lpstr>
      <vt:lpstr>PowerPoint Presentation</vt:lpstr>
      <vt:lpstr>NỘI DUNG MÔN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XUANTRUONG</dc:creator>
  <cp:lastModifiedBy>LAPTOP</cp:lastModifiedBy>
  <cp:revision>395</cp:revision>
  <dcterms:created xsi:type="dcterms:W3CDTF">2016-08-12T10:47:00Z</dcterms:created>
  <dcterms:modified xsi:type="dcterms:W3CDTF">2023-09-26T18:45:51Z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